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6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7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8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1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4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5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26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7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8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29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0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1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2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3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4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35.xml" ContentType="application/vnd.openxmlformats-officedocument.presentationml.notesSlide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notesSlides/notesSlide36.xml" ContentType="application/vnd.openxmlformats-officedocument.presentationml.notesSlide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37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  <p:sldMasterId id="2147483662" r:id="rId3"/>
    <p:sldMasterId id="2147483684" r:id="rId4"/>
    <p:sldMasterId id="2147483676" r:id="rId5"/>
  </p:sldMasterIdLst>
  <p:notesMasterIdLst>
    <p:notesMasterId r:id="rId44"/>
  </p:notesMasterIdLst>
  <p:sldIdLst>
    <p:sldId id="256" r:id="rId6"/>
    <p:sldId id="258" r:id="rId7"/>
    <p:sldId id="260" r:id="rId8"/>
    <p:sldId id="29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/>
    <p:restoredTop sz="85698" autoAdjust="0"/>
  </p:normalViewPr>
  <p:slideViewPr>
    <p:cSldViewPr snapToGrid="0" snapToObjects="1">
      <p:cViewPr varScale="1">
        <p:scale>
          <a:sx n="94" d="100"/>
          <a:sy n="94" d="100"/>
        </p:scale>
        <p:origin x="19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39.xml.rels><?xml version="1.0" encoding="UTF-8" standalone="yes"?>
<Relationships xmlns="http://schemas.openxmlformats.org/package/2006/relationships"><Relationship Id="rId1" Type="http://schemas.openxmlformats.org/officeDocument/2006/relationships/hyperlink" Target="mailto:gharris@uwf.edu" TargetMode="Externa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hyperlink" Target="mailto:gharris@uwf.edu" TargetMode="External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985FB-0F7F-48D4-A391-D73902C78396}" type="doc">
      <dgm:prSet loTypeId="urn:microsoft.com/office/officeart/2005/8/layout/process4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E73D850-2CDF-4DB8-B90C-8F221BDAAD53}">
      <dgm:prSet custT="1"/>
      <dgm:spPr/>
      <dgm:t>
        <a:bodyPr/>
        <a:lstStyle/>
        <a:p>
          <a:pPr rtl="0"/>
          <a:r>
            <a:rPr lang="en-US" sz="8000" b="0" i="0" dirty="0"/>
            <a:t>Knowing, </a:t>
          </a:r>
          <a:r>
            <a:rPr lang="en-US" sz="8000" b="0" i="1" dirty="0"/>
            <a:t>RESPECTING</a:t>
          </a:r>
          <a:r>
            <a:rPr lang="en-US" sz="8000" b="0" i="0" dirty="0"/>
            <a:t>, and following the rules.</a:t>
          </a:r>
          <a:endParaRPr lang="en-US" sz="8000" dirty="0"/>
        </a:p>
      </dgm:t>
    </dgm:pt>
    <dgm:pt modelId="{73A8863F-7134-47FF-B90F-B44643BA043C}" type="parTrans" cxnId="{AD0E6CF4-5437-453D-9714-9E437DBEC376}">
      <dgm:prSet/>
      <dgm:spPr/>
      <dgm:t>
        <a:bodyPr/>
        <a:lstStyle/>
        <a:p>
          <a:endParaRPr lang="en-US"/>
        </a:p>
      </dgm:t>
    </dgm:pt>
    <dgm:pt modelId="{E1B07817-1AD2-4E75-9204-C2B49C339269}" type="sibTrans" cxnId="{AD0E6CF4-5437-453D-9714-9E437DBEC376}">
      <dgm:prSet/>
      <dgm:spPr/>
      <dgm:t>
        <a:bodyPr/>
        <a:lstStyle/>
        <a:p>
          <a:endParaRPr lang="en-US"/>
        </a:p>
      </dgm:t>
    </dgm:pt>
    <dgm:pt modelId="{E15752AC-5121-4726-A06C-A29C9AA66300}" type="pres">
      <dgm:prSet presAssocID="{02A985FB-0F7F-48D4-A391-D73902C78396}" presName="Name0" presStyleCnt="0">
        <dgm:presLayoutVars>
          <dgm:dir/>
          <dgm:animLvl val="lvl"/>
          <dgm:resizeHandles val="exact"/>
        </dgm:presLayoutVars>
      </dgm:prSet>
      <dgm:spPr/>
    </dgm:pt>
    <dgm:pt modelId="{3A36D786-E015-4ECA-9CD3-36BF17BB26A5}" type="pres">
      <dgm:prSet presAssocID="{0E73D850-2CDF-4DB8-B90C-8F221BDAAD53}" presName="boxAndChildren" presStyleCnt="0"/>
      <dgm:spPr/>
    </dgm:pt>
    <dgm:pt modelId="{60CE5371-2FDF-4EFF-BB2E-F9B82C762713}" type="pres">
      <dgm:prSet presAssocID="{0E73D850-2CDF-4DB8-B90C-8F221BDAAD53}" presName="parentTextBox" presStyleLbl="node1" presStyleIdx="0" presStyleCnt="1"/>
      <dgm:spPr/>
    </dgm:pt>
  </dgm:ptLst>
  <dgm:cxnLst>
    <dgm:cxn modelId="{CC50C835-730C-4BD9-9383-C5DF75F53B25}" type="presOf" srcId="{02A985FB-0F7F-48D4-A391-D73902C78396}" destId="{E15752AC-5121-4726-A06C-A29C9AA66300}" srcOrd="0" destOrd="0" presId="urn:microsoft.com/office/officeart/2005/8/layout/process4"/>
    <dgm:cxn modelId="{5EC0DD49-FD9C-4EB7-AD3D-746998B98793}" type="presOf" srcId="{0E73D850-2CDF-4DB8-B90C-8F221BDAAD53}" destId="{60CE5371-2FDF-4EFF-BB2E-F9B82C762713}" srcOrd="0" destOrd="0" presId="urn:microsoft.com/office/officeart/2005/8/layout/process4"/>
    <dgm:cxn modelId="{AD0E6CF4-5437-453D-9714-9E437DBEC376}" srcId="{02A985FB-0F7F-48D4-A391-D73902C78396}" destId="{0E73D850-2CDF-4DB8-B90C-8F221BDAAD53}" srcOrd="0" destOrd="0" parTransId="{73A8863F-7134-47FF-B90F-B44643BA043C}" sibTransId="{E1B07817-1AD2-4E75-9204-C2B49C339269}"/>
    <dgm:cxn modelId="{2F7918FA-59A5-4430-A704-BE576F139A14}" type="presParOf" srcId="{E15752AC-5121-4726-A06C-A29C9AA66300}" destId="{3A36D786-E015-4ECA-9CD3-36BF17BB26A5}" srcOrd="0" destOrd="0" presId="urn:microsoft.com/office/officeart/2005/8/layout/process4"/>
    <dgm:cxn modelId="{8537F576-5C35-4BE3-9C78-EFDC6AC7DF61}" type="presParOf" srcId="{3A36D786-E015-4ECA-9CD3-36BF17BB26A5}" destId="{60CE5371-2FDF-4EFF-BB2E-F9B82C76271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404B482-918E-4747-8912-57DC479AD3D5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876C34-0439-4946-BA4E-56FCD0885608}">
      <dgm:prSet custT="1"/>
      <dgm:spPr/>
      <dgm:t>
        <a:bodyPr/>
        <a:lstStyle/>
        <a:p>
          <a:pPr rtl="0"/>
          <a:r>
            <a:rPr lang="en-US" sz="3600" b="0" i="0" dirty="0">
              <a:latin typeface="+mj-lt"/>
            </a:rPr>
            <a:t>Penalties can include:</a:t>
          </a:r>
          <a:endParaRPr lang="en-US" sz="3600" dirty="0">
            <a:latin typeface="+mj-lt"/>
          </a:endParaRPr>
        </a:p>
      </dgm:t>
    </dgm:pt>
    <dgm:pt modelId="{BF416961-AC46-4173-9191-B458C62CBBD8}" type="parTrans" cxnId="{ADF426A3-CDF5-4E5D-B18E-5DF55F52ED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B66F73D-3A37-4126-B2C9-DD02BFF00436}" type="sibTrans" cxnId="{ADF426A3-CDF5-4E5D-B18E-5DF55F52ED7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D5CF54-D426-4EBE-8CAF-2460E57B7008}">
      <dgm:prSet custT="1"/>
      <dgm:spPr/>
      <dgm:t>
        <a:bodyPr/>
        <a:lstStyle/>
        <a:p>
          <a:pPr rtl="0"/>
          <a:r>
            <a:rPr lang="en-US" sz="2800" b="0" i="0" dirty="0">
              <a:latin typeface="+mn-lt"/>
            </a:rPr>
            <a:t>Reprimand, suspension, demotion, salary reduction, dismissal and restitution.</a:t>
          </a:r>
          <a:endParaRPr lang="en-US" sz="2800" dirty="0">
            <a:latin typeface="+mn-lt"/>
          </a:endParaRPr>
        </a:p>
      </dgm:t>
    </dgm:pt>
    <dgm:pt modelId="{BB6DDCFE-5B33-49E3-9E5A-611517EEEFF0}" type="parTrans" cxnId="{A2BFB1FF-1037-46C9-B995-D62FD70EB1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2DBA29-3994-4628-BC6B-E160898D426E}" type="sibTrans" cxnId="{A2BFB1FF-1037-46C9-B995-D62FD70EB17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3FBE277-4F28-40CD-BA7D-2F291EA43558}">
      <dgm:prSet custT="1"/>
      <dgm:spPr/>
      <dgm:t>
        <a:bodyPr/>
        <a:lstStyle/>
        <a:p>
          <a:pPr rtl="0"/>
          <a:r>
            <a:rPr lang="en-US" sz="2800" b="0" i="0">
              <a:latin typeface="+mn-lt"/>
            </a:rPr>
            <a:t>Forfeiture of 1/3 salary per month for up to 12 months.</a:t>
          </a:r>
          <a:endParaRPr lang="en-US" sz="2800" dirty="0">
            <a:latin typeface="+mn-lt"/>
          </a:endParaRPr>
        </a:p>
      </dgm:t>
    </dgm:pt>
    <dgm:pt modelId="{58042BEC-1079-43A7-8487-391E2BD8DD8E}" type="parTrans" cxnId="{9F8EB5A2-16C6-4720-ADE1-5751CCA3FE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1FDAB00-7F91-44C1-9441-7A114C367715}" type="sibTrans" cxnId="{9F8EB5A2-16C6-4720-ADE1-5751CCA3FEC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972FA48-C1E9-496E-879A-41A1B71052EB}">
      <dgm:prSet custT="1"/>
      <dgm:spPr/>
      <dgm:t>
        <a:bodyPr/>
        <a:lstStyle/>
        <a:p>
          <a:pPr rtl="0"/>
          <a:r>
            <a:rPr lang="en-US" sz="2800" b="0" i="0">
              <a:latin typeface="+mn-lt"/>
            </a:rPr>
            <a:t>Civil penalty of up to $10,000</a:t>
          </a:r>
          <a:endParaRPr lang="en-US" sz="2800" dirty="0">
            <a:latin typeface="+mn-lt"/>
          </a:endParaRPr>
        </a:p>
      </dgm:t>
    </dgm:pt>
    <dgm:pt modelId="{62208924-D513-4933-8494-6EF3D39A1CD1}" type="parTrans" cxnId="{6C41A74A-E5C2-4892-B448-CEE9EF59F6B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ACA8986-2A55-4882-9D9D-B17340274324}" type="sibTrans" cxnId="{6C41A74A-E5C2-4892-B448-CEE9EF59F6B6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959F39D-C760-401E-AC2B-6354A050B532}" type="pres">
      <dgm:prSet presAssocID="{1404B482-918E-4747-8912-57DC479AD3D5}" presName="linear" presStyleCnt="0">
        <dgm:presLayoutVars>
          <dgm:dir/>
          <dgm:animLvl val="lvl"/>
          <dgm:resizeHandles val="exact"/>
        </dgm:presLayoutVars>
      </dgm:prSet>
      <dgm:spPr/>
    </dgm:pt>
    <dgm:pt modelId="{F2AD7744-DD43-49C9-8E2C-FB0DAC27AC3B}" type="pres">
      <dgm:prSet presAssocID="{5C876C34-0439-4946-BA4E-56FCD0885608}" presName="parentLin" presStyleCnt="0"/>
      <dgm:spPr/>
    </dgm:pt>
    <dgm:pt modelId="{E9550D3F-B575-4D13-9A25-5C87D4592F43}" type="pres">
      <dgm:prSet presAssocID="{5C876C34-0439-4946-BA4E-56FCD0885608}" presName="parentLeftMargin" presStyleLbl="node1" presStyleIdx="0" presStyleCnt="1"/>
      <dgm:spPr/>
    </dgm:pt>
    <dgm:pt modelId="{9862B476-C45F-4488-A740-C2D55969680D}" type="pres">
      <dgm:prSet presAssocID="{5C876C34-0439-4946-BA4E-56FCD0885608}" presName="parentText" presStyleLbl="node1" presStyleIdx="0" presStyleCnt="1" custScaleY="60082">
        <dgm:presLayoutVars>
          <dgm:chMax val="0"/>
          <dgm:bulletEnabled val="1"/>
        </dgm:presLayoutVars>
      </dgm:prSet>
      <dgm:spPr/>
    </dgm:pt>
    <dgm:pt modelId="{F387B32A-7A3D-4B2D-A5EF-4834BDE4979F}" type="pres">
      <dgm:prSet presAssocID="{5C876C34-0439-4946-BA4E-56FCD0885608}" presName="negativeSpace" presStyleCnt="0"/>
      <dgm:spPr/>
    </dgm:pt>
    <dgm:pt modelId="{D4A03AEE-E139-438F-A7FE-ED606798F24D}" type="pres">
      <dgm:prSet presAssocID="{5C876C34-0439-4946-BA4E-56FCD088560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2746910-C9D6-4B76-A527-78B5BD12C50C}" type="presOf" srcId="{5C876C34-0439-4946-BA4E-56FCD0885608}" destId="{9862B476-C45F-4488-A740-C2D55969680D}" srcOrd="1" destOrd="0" presId="urn:microsoft.com/office/officeart/2005/8/layout/list1"/>
    <dgm:cxn modelId="{8D68FF5E-8F63-462B-ACAC-6E59E110E160}" type="presOf" srcId="{9972FA48-C1E9-496E-879A-41A1B71052EB}" destId="{D4A03AEE-E139-438F-A7FE-ED606798F24D}" srcOrd="0" destOrd="2" presId="urn:microsoft.com/office/officeart/2005/8/layout/list1"/>
    <dgm:cxn modelId="{6C41A74A-E5C2-4892-B448-CEE9EF59F6B6}" srcId="{5C876C34-0439-4946-BA4E-56FCD0885608}" destId="{9972FA48-C1E9-496E-879A-41A1B71052EB}" srcOrd="2" destOrd="0" parTransId="{62208924-D513-4933-8494-6EF3D39A1CD1}" sibTransId="{6ACA8986-2A55-4882-9D9D-B17340274324}"/>
    <dgm:cxn modelId="{6BE12951-240F-45A7-8894-14F8C5ADA4AD}" type="presOf" srcId="{5C876C34-0439-4946-BA4E-56FCD0885608}" destId="{E9550D3F-B575-4D13-9A25-5C87D4592F43}" srcOrd="0" destOrd="0" presId="urn:microsoft.com/office/officeart/2005/8/layout/list1"/>
    <dgm:cxn modelId="{9F8EB5A2-16C6-4720-ADE1-5751CCA3FECC}" srcId="{5C876C34-0439-4946-BA4E-56FCD0885608}" destId="{73FBE277-4F28-40CD-BA7D-2F291EA43558}" srcOrd="1" destOrd="0" parTransId="{58042BEC-1079-43A7-8487-391E2BD8DD8E}" sibTransId="{F1FDAB00-7F91-44C1-9441-7A114C367715}"/>
    <dgm:cxn modelId="{ADF426A3-CDF5-4E5D-B18E-5DF55F52ED7A}" srcId="{1404B482-918E-4747-8912-57DC479AD3D5}" destId="{5C876C34-0439-4946-BA4E-56FCD0885608}" srcOrd="0" destOrd="0" parTransId="{BF416961-AC46-4173-9191-B458C62CBBD8}" sibTransId="{6B66F73D-3A37-4126-B2C9-DD02BFF00436}"/>
    <dgm:cxn modelId="{44562AAA-671A-4A43-81EC-D1330128FFEA}" type="presOf" srcId="{1404B482-918E-4747-8912-57DC479AD3D5}" destId="{1959F39D-C760-401E-AC2B-6354A050B532}" srcOrd="0" destOrd="0" presId="urn:microsoft.com/office/officeart/2005/8/layout/list1"/>
    <dgm:cxn modelId="{82C3F9B5-5041-43F8-A8A4-165A7A5E440B}" type="presOf" srcId="{73FBE277-4F28-40CD-BA7D-2F291EA43558}" destId="{D4A03AEE-E139-438F-A7FE-ED606798F24D}" srcOrd="0" destOrd="1" presId="urn:microsoft.com/office/officeart/2005/8/layout/list1"/>
    <dgm:cxn modelId="{8CDB1FD5-D92B-4BB4-94CF-280D87A296A7}" type="presOf" srcId="{EAD5CF54-D426-4EBE-8CAF-2460E57B7008}" destId="{D4A03AEE-E139-438F-A7FE-ED606798F24D}" srcOrd="0" destOrd="0" presId="urn:microsoft.com/office/officeart/2005/8/layout/list1"/>
    <dgm:cxn modelId="{A2BFB1FF-1037-46C9-B995-D62FD70EB173}" srcId="{5C876C34-0439-4946-BA4E-56FCD0885608}" destId="{EAD5CF54-D426-4EBE-8CAF-2460E57B7008}" srcOrd="0" destOrd="0" parTransId="{BB6DDCFE-5B33-49E3-9E5A-611517EEEFF0}" sibTransId="{EB2DBA29-3994-4628-BC6B-E160898D426E}"/>
    <dgm:cxn modelId="{0E4A2CBC-B3B6-4ECA-84AE-45A00715372B}" type="presParOf" srcId="{1959F39D-C760-401E-AC2B-6354A050B532}" destId="{F2AD7744-DD43-49C9-8E2C-FB0DAC27AC3B}" srcOrd="0" destOrd="0" presId="urn:microsoft.com/office/officeart/2005/8/layout/list1"/>
    <dgm:cxn modelId="{19BB400C-6D8F-4D8E-A810-59BAAF8E4AE3}" type="presParOf" srcId="{F2AD7744-DD43-49C9-8E2C-FB0DAC27AC3B}" destId="{E9550D3F-B575-4D13-9A25-5C87D4592F43}" srcOrd="0" destOrd="0" presId="urn:microsoft.com/office/officeart/2005/8/layout/list1"/>
    <dgm:cxn modelId="{58FE0016-51FB-429C-B4BE-B25D567C24D3}" type="presParOf" srcId="{F2AD7744-DD43-49C9-8E2C-FB0DAC27AC3B}" destId="{9862B476-C45F-4488-A740-C2D55969680D}" srcOrd="1" destOrd="0" presId="urn:microsoft.com/office/officeart/2005/8/layout/list1"/>
    <dgm:cxn modelId="{D20EADEB-3BBF-4492-A36B-69DE71C7067F}" type="presParOf" srcId="{1959F39D-C760-401E-AC2B-6354A050B532}" destId="{F387B32A-7A3D-4B2D-A5EF-4834BDE4979F}" srcOrd="1" destOrd="0" presId="urn:microsoft.com/office/officeart/2005/8/layout/list1"/>
    <dgm:cxn modelId="{91ED21BB-52BC-4C37-8829-E652533CBBA2}" type="presParOf" srcId="{1959F39D-C760-401E-AC2B-6354A050B532}" destId="{D4A03AEE-E139-438F-A7FE-ED606798F24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7293FBB-624E-465B-B264-0082EA993F79}" type="doc">
      <dgm:prSet loTypeId="urn:microsoft.com/office/officeart/2008/layout/AlternatingPictureBlock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A1E347E-AF10-4F8B-9ACC-115AD082C33F}">
      <dgm:prSet/>
      <dgm:spPr/>
      <dgm:t>
        <a:bodyPr/>
        <a:lstStyle/>
        <a:p>
          <a:pPr rtl="0"/>
          <a:r>
            <a:rPr lang="en-US" dirty="0"/>
            <a:t>Do not accept anything of value based on the understanding that your actions or judgement will be influenced thereby.</a:t>
          </a:r>
        </a:p>
      </dgm:t>
    </dgm:pt>
    <dgm:pt modelId="{08BFD07D-F63E-4C53-A75D-622B647AF91E}" type="parTrans" cxnId="{8CD29601-1E0E-4828-A436-D73237C6BE52}">
      <dgm:prSet/>
      <dgm:spPr/>
      <dgm:t>
        <a:bodyPr/>
        <a:lstStyle/>
        <a:p>
          <a:endParaRPr lang="en-US"/>
        </a:p>
      </dgm:t>
    </dgm:pt>
    <dgm:pt modelId="{A3873E6C-4E2A-4614-876D-94727FABE146}" type="sibTrans" cxnId="{8CD29601-1E0E-4828-A436-D73237C6BE52}">
      <dgm:prSet/>
      <dgm:spPr/>
      <dgm:t>
        <a:bodyPr/>
        <a:lstStyle/>
        <a:p>
          <a:endParaRPr lang="en-US"/>
        </a:p>
      </dgm:t>
    </dgm:pt>
    <dgm:pt modelId="{7296B840-334B-469C-BDE3-536DEE78C404}" type="pres">
      <dgm:prSet presAssocID="{67293FBB-624E-465B-B264-0082EA993F79}" presName="linearFlow" presStyleCnt="0">
        <dgm:presLayoutVars>
          <dgm:dir/>
          <dgm:resizeHandles val="exact"/>
        </dgm:presLayoutVars>
      </dgm:prSet>
      <dgm:spPr/>
    </dgm:pt>
    <dgm:pt modelId="{D02909AB-D77F-4086-801F-45B3BCE472FC}" type="pres">
      <dgm:prSet presAssocID="{AA1E347E-AF10-4F8B-9ACC-115AD082C33F}" presName="comp" presStyleCnt="0"/>
      <dgm:spPr/>
    </dgm:pt>
    <dgm:pt modelId="{474FD8AF-EDB5-4150-96FC-EF295021A81C}" type="pres">
      <dgm:prSet presAssocID="{AA1E347E-AF10-4F8B-9ACC-115AD082C33F}" presName="rect2" presStyleLbl="node1" presStyleIdx="0" presStyleCnt="1">
        <dgm:presLayoutVars>
          <dgm:bulletEnabled val="1"/>
        </dgm:presLayoutVars>
      </dgm:prSet>
      <dgm:spPr/>
    </dgm:pt>
    <dgm:pt modelId="{AEF02C31-4892-4F13-A87A-27711131F0D2}" type="pres">
      <dgm:prSet presAssocID="{AA1E347E-AF10-4F8B-9ACC-115AD082C33F}" presName="rect1" presStyleLbl="lnNode1" presStyleIdx="0" presStyleCnt="1" custScaleX="115192" custScaleY="11519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CD29601-1E0E-4828-A436-D73237C6BE52}" srcId="{67293FBB-624E-465B-B264-0082EA993F79}" destId="{AA1E347E-AF10-4F8B-9ACC-115AD082C33F}" srcOrd="0" destOrd="0" parTransId="{08BFD07D-F63E-4C53-A75D-622B647AF91E}" sibTransId="{A3873E6C-4E2A-4614-876D-94727FABE146}"/>
    <dgm:cxn modelId="{F1484B7F-470F-4319-84B4-3E5910B68EE2}" type="presOf" srcId="{AA1E347E-AF10-4F8B-9ACC-115AD082C33F}" destId="{474FD8AF-EDB5-4150-96FC-EF295021A81C}" srcOrd="0" destOrd="0" presId="urn:microsoft.com/office/officeart/2008/layout/AlternatingPictureBlocks"/>
    <dgm:cxn modelId="{94C88D96-53C0-453C-BC64-EAE529E565ED}" type="presOf" srcId="{67293FBB-624E-465B-B264-0082EA993F79}" destId="{7296B840-334B-469C-BDE3-536DEE78C404}" srcOrd="0" destOrd="0" presId="urn:microsoft.com/office/officeart/2008/layout/AlternatingPictureBlocks"/>
    <dgm:cxn modelId="{CAAB464D-87E8-4DAE-B66F-D3644CEBA60B}" type="presParOf" srcId="{7296B840-334B-469C-BDE3-536DEE78C404}" destId="{D02909AB-D77F-4086-801F-45B3BCE472FC}" srcOrd="0" destOrd="0" presId="urn:microsoft.com/office/officeart/2008/layout/AlternatingPictureBlocks"/>
    <dgm:cxn modelId="{8EBE99C4-B898-40C4-B90C-78E4CDC97D7B}" type="presParOf" srcId="{D02909AB-D77F-4086-801F-45B3BCE472FC}" destId="{474FD8AF-EDB5-4150-96FC-EF295021A81C}" srcOrd="0" destOrd="0" presId="urn:microsoft.com/office/officeart/2008/layout/AlternatingPictureBlocks"/>
    <dgm:cxn modelId="{AB24AEC3-EC82-4B2D-85EE-72EB1DE0F04F}" type="presParOf" srcId="{D02909AB-D77F-4086-801F-45B3BCE472FC}" destId="{AEF02C31-4892-4F13-A87A-27711131F0D2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D40511-93C0-4C62-BA21-412FE192711B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2FB4EF-867E-4C36-8D32-D9C0C1B4CE69}">
      <dgm:prSet custT="1"/>
      <dgm:spPr/>
      <dgm:t>
        <a:bodyPr/>
        <a:lstStyle/>
        <a:p>
          <a:pPr rtl="0"/>
          <a:r>
            <a:rPr lang="en-US" sz="3200" b="0" i="0" dirty="0">
              <a:solidFill>
                <a:srgbClr val="008540"/>
              </a:solidFill>
              <a:latin typeface="+mj-lt"/>
            </a:rPr>
            <a:t>Examples:</a:t>
          </a:r>
          <a:endParaRPr lang="en-US" sz="3200" dirty="0">
            <a:solidFill>
              <a:srgbClr val="008540"/>
            </a:solidFill>
            <a:latin typeface="+mj-lt"/>
          </a:endParaRPr>
        </a:p>
      </dgm:t>
    </dgm:pt>
    <dgm:pt modelId="{D530EFA7-2182-4C4B-8A58-AD73E903F962}" type="parTrans" cxnId="{91AAFA06-FFF7-43F1-8E1E-D183D580748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967A16-B1C1-488A-8570-984C12DD549E}" type="sibTrans" cxnId="{91AAFA06-FFF7-43F1-8E1E-D183D580748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CECC8DB-67A0-47D7-A193-330ECB9E7E5B}">
      <dgm:prSet/>
      <dgm:spPr/>
      <dgm:t>
        <a:bodyPr/>
        <a:lstStyle/>
        <a:p>
          <a:pPr rtl="0"/>
          <a:r>
            <a:rPr lang="en-US" b="0" i="0" dirty="0">
              <a:latin typeface="+mn-lt"/>
            </a:rPr>
            <a:t>Gifts</a:t>
          </a:r>
          <a:endParaRPr lang="en-US" dirty="0">
            <a:latin typeface="+mn-lt"/>
          </a:endParaRPr>
        </a:p>
      </dgm:t>
    </dgm:pt>
    <dgm:pt modelId="{1C8CBB48-C711-4EF0-A184-A7DF3274C60C}" type="parTrans" cxnId="{6795E015-A4C2-41AB-8B97-36EEE095B95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D394C2-71FF-4830-A345-BD0E858928F7}" type="sibTrans" cxnId="{6795E015-A4C2-41AB-8B97-36EEE095B95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963D2C-0387-4284-BBB1-D3D435308DD6}">
      <dgm:prSet/>
      <dgm:spPr/>
      <dgm:t>
        <a:bodyPr/>
        <a:lstStyle/>
        <a:p>
          <a:pPr rtl="0"/>
          <a:r>
            <a:rPr lang="en-US" b="0" i="0" dirty="0">
              <a:latin typeface="+mn-lt"/>
            </a:rPr>
            <a:t>Loans</a:t>
          </a:r>
          <a:endParaRPr lang="en-US" dirty="0">
            <a:latin typeface="+mn-lt"/>
          </a:endParaRPr>
        </a:p>
      </dgm:t>
    </dgm:pt>
    <dgm:pt modelId="{AEA7F3B6-66E4-4C10-96D2-E780A3FBCA9F}" type="parTrans" cxnId="{7EE291D1-8C59-4FBB-9A76-5B47A8BF9A3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D37A12-A928-4D11-9488-7CC4970D8CB7}" type="sibTrans" cxnId="{7EE291D1-8C59-4FBB-9A76-5B47A8BF9A3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80E3312-F8A9-41BE-8F09-B398777DBF48}">
      <dgm:prSet/>
      <dgm:spPr/>
      <dgm:t>
        <a:bodyPr/>
        <a:lstStyle/>
        <a:p>
          <a:pPr rtl="0"/>
          <a:r>
            <a:rPr lang="en-US" b="0" i="0" dirty="0">
              <a:latin typeface="+mn-lt"/>
            </a:rPr>
            <a:t>Rewards</a:t>
          </a:r>
          <a:endParaRPr lang="en-US" dirty="0">
            <a:latin typeface="+mn-lt"/>
          </a:endParaRPr>
        </a:p>
      </dgm:t>
    </dgm:pt>
    <dgm:pt modelId="{66ED17C1-BA81-4987-BE86-FA550152A131}" type="parTrans" cxnId="{B7D28FF7-FC3E-41A9-B441-E08609F7C80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D4ABF1B-58E9-45CA-9A02-C40D024827C1}" type="sibTrans" cxnId="{B7D28FF7-FC3E-41A9-B441-E08609F7C80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0F26FF-99EC-4AE6-8BD3-2735E42FD442}">
      <dgm:prSet/>
      <dgm:spPr/>
      <dgm:t>
        <a:bodyPr/>
        <a:lstStyle/>
        <a:p>
          <a:pPr rtl="0"/>
          <a:r>
            <a:rPr lang="en-US" b="0" i="0" dirty="0">
              <a:latin typeface="+mn-lt"/>
            </a:rPr>
            <a:t>Promises of future employment</a:t>
          </a:r>
          <a:endParaRPr lang="en-US" dirty="0">
            <a:latin typeface="+mn-lt"/>
          </a:endParaRPr>
        </a:p>
      </dgm:t>
    </dgm:pt>
    <dgm:pt modelId="{8D0E2537-B89A-4804-B068-80922B0247FF}" type="parTrans" cxnId="{D1130D44-D2FC-41D7-A573-E2D988D901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5223694-4A9D-4C7B-A14D-92E9F1320F7A}" type="sibTrans" cxnId="{D1130D44-D2FC-41D7-A573-E2D988D9016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8337ADB-82E0-4E32-8873-706F767328AA}">
      <dgm:prSet/>
      <dgm:spPr/>
      <dgm:t>
        <a:bodyPr/>
        <a:lstStyle/>
        <a:p>
          <a:pPr rtl="0"/>
          <a:r>
            <a:rPr lang="en-US" b="0" i="0" dirty="0">
              <a:latin typeface="+mn-lt"/>
            </a:rPr>
            <a:t>Favors or services</a:t>
          </a:r>
          <a:endParaRPr lang="en-US" dirty="0">
            <a:latin typeface="+mn-lt"/>
          </a:endParaRPr>
        </a:p>
      </dgm:t>
    </dgm:pt>
    <dgm:pt modelId="{370FF480-8084-45B2-BEC5-4A16423ABAD6}" type="parTrans" cxnId="{E60659C1-4453-48BA-B9C0-EF66EB6636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7D4BE17-5879-42D6-8483-5CF01B8FED1C}" type="sibTrans" cxnId="{E60659C1-4453-48BA-B9C0-EF66EB6636C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36C61BC-C05A-42B5-A24D-7A79DBBE8C08}" type="pres">
      <dgm:prSet presAssocID="{0BD40511-93C0-4C62-BA21-412FE192711B}" presName="vert0" presStyleCnt="0">
        <dgm:presLayoutVars>
          <dgm:dir/>
          <dgm:animOne val="branch"/>
          <dgm:animLvl val="lvl"/>
        </dgm:presLayoutVars>
      </dgm:prSet>
      <dgm:spPr/>
    </dgm:pt>
    <dgm:pt modelId="{7D82689E-7F87-4B4F-88BD-61BCB4791E7D}" type="pres">
      <dgm:prSet presAssocID="{3E2FB4EF-867E-4C36-8D32-D9C0C1B4CE69}" presName="thickLine" presStyleLbl="alignNode1" presStyleIdx="0" presStyleCnt="1"/>
      <dgm:spPr/>
    </dgm:pt>
    <dgm:pt modelId="{C8D436D6-EA9F-4D43-83AE-231E3A05FE62}" type="pres">
      <dgm:prSet presAssocID="{3E2FB4EF-867E-4C36-8D32-D9C0C1B4CE69}" presName="horz1" presStyleCnt="0"/>
      <dgm:spPr/>
    </dgm:pt>
    <dgm:pt modelId="{818662A2-37CB-488E-B3E9-4C1FA9DAED82}" type="pres">
      <dgm:prSet presAssocID="{3E2FB4EF-867E-4C36-8D32-D9C0C1B4CE69}" presName="tx1" presStyleLbl="revTx" presStyleIdx="0" presStyleCnt="6" custScaleX="180219"/>
      <dgm:spPr/>
    </dgm:pt>
    <dgm:pt modelId="{E81B422C-6B37-4ED0-A038-341513904EC0}" type="pres">
      <dgm:prSet presAssocID="{3E2FB4EF-867E-4C36-8D32-D9C0C1B4CE69}" presName="vert1" presStyleCnt="0"/>
      <dgm:spPr/>
    </dgm:pt>
    <dgm:pt modelId="{87C8A0B2-C7A7-49B4-9B0B-2D54DB7C40AC}" type="pres">
      <dgm:prSet presAssocID="{DCECC8DB-67A0-47D7-A193-330ECB9E7E5B}" presName="vertSpace2a" presStyleCnt="0"/>
      <dgm:spPr/>
    </dgm:pt>
    <dgm:pt modelId="{FD24BC07-DF8C-43E5-AF29-1637C58F7058}" type="pres">
      <dgm:prSet presAssocID="{DCECC8DB-67A0-47D7-A193-330ECB9E7E5B}" presName="horz2" presStyleCnt="0"/>
      <dgm:spPr/>
    </dgm:pt>
    <dgm:pt modelId="{7BFC9F9B-902F-47BF-8189-A21FF477DC7D}" type="pres">
      <dgm:prSet presAssocID="{DCECC8DB-67A0-47D7-A193-330ECB9E7E5B}" presName="horzSpace2" presStyleCnt="0"/>
      <dgm:spPr/>
    </dgm:pt>
    <dgm:pt modelId="{A704E4E2-845F-4E1C-AEB4-AF33F848A6BE}" type="pres">
      <dgm:prSet presAssocID="{DCECC8DB-67A0-47D7-A193-330ECB9E7E5B}" presName="tx2" presStyleLbl="revTx" presStyleIdx="1" presStyleCnt="6"/>
      <dgm:spPr/>
    </dgm:pt>
    <dgm:pt modelId="{55ECB6DB-C20E-4F6B-8251-73C9BAD215EC}" type="pres">
      <dgm:prSet presAssocID="{DCECC8DB-67A0-47D7-A193-330ECB9E7E5B}" presName="vert2" presStyleCnt="0"/>
      <dgm:spPr/>
    </dgm:pt>
    <dgm:pt modelId="{47ECAC4D-5C2E-4600-B8E3-4B1F82E09CAA}" type="pres">
      <dgm:prSet presAssocID="{DCECC8DB-67A0-47D7-A193-330ECB9E7E5B}" presName="thinLine2b" presStyleLbl="callout" presStyleIdx="0" presStyleCnt="5"/>
      <dgm:spPr/>
    </dgm:pt>
    <dgm:pt modelId="{F8C1BDEB-B8CB-49B0-9A69-66BABFC19AAF}" type="pres">
      <dgm:prSet presAssocID="{DCECC8DB-67A0-47D7-A193-330ECB9E7E5B}" presName="vertSpace2b" presStyleCnt="0"/>
      <dgm:spPr/>
    </dgm:pt>
    <dgm:pt modelId="{4A96219B-2243-45D5-8496-00CB5F85BCDF}" type="pres">
      <dgm:prSet presAssocID="{EB963D2C-0387-4284-BBB1-D3D435308DD6}" presName="horz2" presStyleCnt="0"/>
      <dgm:spPr/>
    </dgm:pt>
    <dgm:pt modelId="{C05BA55C-FDF5-4968-AB16-23F76026D44F}" type="pres">
      <dgm:prSet presAssocID="{EB963D2C-0387-4284-BBB1-D3D435308DD6}" presName="horzSpace2" presStyleCnt="0"/>
      <dgm:spPr/>
    </dgm:pt>
    <dgm:pt modelId="{74FF31F5-4E16-4981-AB8F-EBEF838542F3}" type="pres">
      <dgm:prSet presAssocID="{EB963D2C-0387-4284-BBB1-D3D435308DD6}" presName="tx2" presStyleLbl="revTx" presStyleIdx="2" presStyleCnt="6"/>
      <dgm:spPr/>
    </dgm:pt>
    <dgm:pt modelId="{36B38C79-13F7-4AAF-A18E-48942B4BC421}" type="pres">
      <dgm:prSet presAssocID="{EB963D2C-0387-4284-BBB1-D3D435308DD6}" presName="vert2" presStyleCnt="0"/>
      <dgm:spPr/>
    </dgm:pt>
    <dgm:pt modelId="{6807EC75-F979-408B-B44F-F85572CE414B}" type="pres">
      <dgm:prSet presAssocID="{EB963D2C-0387-4284-BBB1-D3D435308DD6}" presName="thinLine2b" presStyleLbl="callout" presStyleIdx="1" presStyleCnt="5"/>
      <dgm:spPr/>
    </dgm:pt>
    <dgm:pt modelId="{04E19B42-41BD-4F81-922F-56DC79E2B222}" type="pres">
      <dgm:prSet presAssocID="{EB963D2C-0387-4284-BBB1-D3D435308DD6}" presName="vertSpace2b" presStyleCnt="0"/>
      <dgm:spPr/>
    </dgm:pt>
    <dgm:pt modelId="{30EB70B0-6726-4073-8F6B-712006E39BE1}" type="pres">
      <dgm:prSet presAssocID="{C80E3312-F8A9-41BE-8F09-B398777DBF48}" presName="horz2" presStyleCnt="0"/>
      <dgm:spPr/>
    </dgm:pt>
    <dgm:pt modelId="{E4E40868-6BA2-4A39-8F90-10D96D5E69B2}" type="pres">
      <dgm:prSet presAssocID="{C80E3312-F8A9-41BE-8F09-B398777DBF48}" presName="horzSpace2" presStyleCnt="0"/>
      <dgm:spPr/>
    </dgm:pt>
    <dgm:pt modelId="{8758C915-6D73-48E7-B162-87603B532EF9}" type="pres">
      <dgm:prSet presAssocID="{C80E3312-F8A9-41BE-8F09-B398777DBF48}" presName="tx2" presStyleLbl="revTx" presStyleIdx="3" presStyleCnt="6"/>
      <dgm:spPr/>
    </dgm:pt>
    <dgm:pt modelId="{32946A5B-4E3A-4D1B-A996-EEFC1036B3CC}" type="pres">
      <dgm:prSet presAssocID="{C80E3312-F8A9-41BE-8F09-B398777DBF48}" presName="vert2" presStyleCnt="0"/>
      <dgm:spPr/>
    </dgm:pt>
    <dgm:pt modelId="{3CACC42C-C968-4634-A763-A93ABDE025E4}" type="pres">
      <dgm:prSet presAssocID="{C80E3312-F8A9-41BE-8F09-B398777DBF48}" presName="thinLine2b" presStyleLbl="callout" presStyleIdx="2" presStyleCnt="5"/>
      <dgm:spPr/>
    </dgm:pt>
    <dgm:pt modelId="{35FDF9D3-904D-480A-BE2C-88FD0DA1A706}" type="pres">
      <dgm:prSet presAssocID="{C80E3312-F8A9-41BE-8F09-B398777DBF48}" presName="vertSpace2b" presStyleCnt="0"/>
      <dgm:spPr/>
    </dgm:pt>
    <dgm:pt modelId="{7076EF3C-91BE-485C-AA23-F2575F4CF10A}" type="pres">
      <dgm:prSet presAssocID="{3D0F26FF-99EC-4AE6-8BD3-2735E42FD442}" presName="horz2" presStyleCnt="0"/>
      <dgm:spPr/>
    </dgm:pt>
    <dgm:pt modelId="{E3B27B69-F5A3-48B9-BBDA-D2F626A78D63}" type="pres">
      <dgm:prSet presAssocID="{3D0F26FF-99EC-4AE6-8BD3-2735E42FD442}" presName="horzSpace2" presStyleCnt="0"/>
      <dgm:spPr/>
    </dgm:pt>
    <dgm:pt modelId="{55A29A30-A28A-4A10-BF32-19C45A4B9109}" type="pres">
      <dgm:prSet presAssocID="{3D0F26FF-99EC-4AE6-8BD3-2735E42FD442}" presName="tx2" presStyleLbl="revTx" presStyleIdx="4" presStyleCnt="6"/>
      <dgm:spPr/>
    </dgm:pt>
    <dgm:pt modelId="{DD730498-FCD1-4FF7-A18D-A9D0E119F600}" type="pres">
      <dgm:prSet presAssocID="{3D0F26FF-99EC-4AE6-8BD3-2735E42FD442}" presName="vert2" presStyleCnt="0"/>
      <dgm:spPr/>
    </dgm:pt>
    <dgm:pt modelId="{48962787-8BDD-4720-AC42-CAC128FE0301}" type="pres">
      <dgm:prSet presAssocID="{3D0F26FF-99EC-4AE6-8BD3-2735E42FD442}" presName="thinLine2b" presStyleLbl="callout" presStyleIdx="3" presStyleCnt="5"/>
      <dgm:spPr/>
    </dgm:pt>
    <dgm:pt modelId="{21B9AA21-E60D-4881-BA44-AC695D19A1F0}" type="pres">
      <dgm:prSet presAssocID="{3D0F26FF-99EC-4AE6-8BD3-2735E42FD442}" presName="vertSpace2b" presStyleCnt="0"/>
      <dgm:spPr/>
    </dgm:pt>
    <dgm:pt modelId="{CE5B2B3A-BFF0-4B90-B8D7-0AECE72281B0}" type="pres">
      <dgm:prSet presAssocID="{38337ADB-82E0-4E32-8873-706F767328AA}" presName="horz2" presStyleCnt="0"/>
      <dgm:spPr/>
    </dgm:pt>
    <dgm:pt modelId="{2AF5076F-CA26-477F-9F5D-7DAD826CDF69}" type="pres">
      <dgm:prSet presAssocID="{38337ADB-82E0-4E32-8873-706F767328AA}" presName="horzSpace2" presStyleCnt="0"/>
      <dgm:spPr/>
    </dgm:pt>
    <dgm:pt modelId="{2060ADED-D9E6-45C3-813C-6401C536AA75}" type="pres">
      <dgm:prSet presAssocID="{38337ADB-82E0-4E32-8873-706F767328AA}" presName="tx2" presStyleLbl="revTx" presStyleIdx="5" presStyleCnt="6"/>
      <dgm:spPr/>
    </dgm:pt>
    <dgm:pt modelId="{EE047CBF-F4A0-4C82-A3A3-3971150E0B5C}" type="pres">
      <dgm:prSet presAssocID="{38337ADB-82E0-4E32-8873-706F767328AA}" presName="vert2" presStyleCnt="0"/>
      <dgm:spPr/>
    </dgm:pt>
    <dgm:pt modelId="{8A25F3CE-5AE0-4A15-BBF3-D0EAA06CC8B9}" type="pres">
      <dgm:prSet presAssocID="{38337ADB-82E0-4E32-8873-706F767328AA}" presName="thinLine2b" presStyleLbl="callout" presStyleIdx="4" presStyleCnt="5"/>
      <dgm:spPr/>
    </dgm:pt>
    <dgm:pt modelId="{CF011CAC-82A4-4222-A665-33F51E9634F4}" type="pres">
      <dgm:prSet presAssocID="{38337ADB-82E0-4E32-8873-706F767328AA}" presName="vertSpace2b" presStyleCnt="0"/>
      <dgm:spPr/>
    </dgm:pt>
  </dgm:ptLst>
  <dgm:cxnLst>
    <dgm:cxn modelId="{91AAFA06-FFF7-43F1-8E1E-D183D5807482}" srcId="{0BD40511-93C0-4C62-BA21-412FE192711B}" destId="{3E2FB4EF-867E-4C36-8D32-D9C0C1B4CE69}" srcOrd="0" destOrd="0" parTransId="{D530EFA7-2182-4C4B-8A58-AD73E903F962}" sibTransId="{F2967A16-B1C1-488A-8570-984C12DD549E}"/>
    <dgm:cxn modelId="{6795E015-A4C2-41AB-8B97-36EEE095B951}" srcId="{3E2FB4EF-867E-4C36-8D32-D9C0C1B4CE69}" destId="{DCECC8DB-67A0-47D7-A193-330ECB9E7E5B}" srcOrd="0" destOrd="0" parTransId="{1C8CBB48-C711-4EF0-A184-A7DF3274C60C}" sibTransId="{CDD394C2-71FF-4830-A345-BD0E858928F7}"/>
    <dgm:cxn modelId="{D1130D44-D2FC-41D7-A573-E2D988D90167}" srcId="{3E2FB4EF-867E-4C36-8D32-D9C0C1B4CE69}" destId="{3D0F26FF-99EC-4AE6-8BD3-2735E42FD442}" srcOrd="3" destOrd="0" parTransId="{8D0E2537-B89A-4804-B068-80922B0247FF}" sibTransId="{25223694-4A9D-4C7B-A14D-92E9F1320F7A}"/>
    <dgm:cxn modelId="{55A3CE71-6C86-4BF5-A157-6A0377A5D7DA}" type="presOf" srcId="{38337ADB-82E0-4E32-8873-706F767328AA}" destId="{2060ADED-D9E6-45C3-813C-6401C536AA75}" srcOrd="0" destOrd="0" presId="urn:microsoft.com/office/officeart/2008/layout/LinedList"/>
    <dgm:cxn modelId="{2E842E5A-D4CC-4068-BD0E-EA6B92BD021F}" type="presOf" srcId="{C80E3312-F8A9-41BE-8F09-B398777DBF48}" destId="{8758C915-6D73-48E7-B162-87603B532EF9}" srcOrd="0" destOrd="0" presId="urn:microsoft.com/office/officeart/2008/layout/LinedList"/>
    <dgm:cxn modelId="{66D60CAF-9D75-4EEB-AFF6-755F166EB187}" type="presOf" srcId="{EB963D2C-0387-4284-BBB1-D3D435308DD6}" destId="{74FF31F5-4E16-4981-AB8F-EBEF838542F3}" srcOrd="0" destOrd="0" presId="urn:microsoft.com/office/officeart/2008/layout/LinedList"/>
    <dgm:cxn modelId="{C0E1FCB6-4C10-46B5-A945-450EBF72968F}" type="presOf" srcId="{3E2FB4EF-867E-4C36-8D32-D9C0C1B4CE69}" destId="{818662A2-37CB-488E-B3E9-4C1FA9DAED82}" srcOrd="0" destOrd="0" presId="urn:microsoft.com/office/officeart/2008/layout/LinedList"/>
    <dgm:cxn modelId="{E60659C1-4453-48BA-B9C0-EF66EB6636CF}" srcId="{3E2FB4EF-867E-4C36-8D32-D9C0C1B4CE69}" destId="{38337ADB-82E0-4E32-8873-706F767328AA}" srcOrd="4" destOrd="0" parTransId="{370FF480-8084-45B2-BEC5-4A16423ABAD6}" sibTransId="{07D4BE17-5879-42D6-8483-5CF01B8FED1C}"/>
    <dgm:cxn modelId="{7EE291D1-8C59-4FBB-9A76-5B47A8BF9A3C}" srcId="{3E2FB4EF-867E-4C36-8D32-D9C0C1B4CE69}" destId="{EB963D2C-0387-4284-BBB1-D3D435308DD6}" srcOrd="1" destOrd="0" parTransId="{AEA7F3B6-66E4-4C10-96D2-E780A3FBCA9F}" sibTransId="{FDD37A12-A928-4D11-9488-7CC4970D8CB7}"/>
    <dgm:cxn modelId="{B7D8D0D8-CA35-4478-9DA3-9EC3AFF3CD28}" type="presOf" srcId="{0BD40511-93C0-4C62-BA21-412FE192711B}" destId="{C36C61BC-C05A-42B5-A24D-7A79DBBE8C08}" srcOrd="0" destOrd="0" presId="urn:microsoft.com/office/officeart/2008/layout/LinedList"/>
    <dgm:cxn modelId="{0D8CD8E6-2AB2-4B52-B6D5-C25B68698D7C}" type="presOf" srcId="{DCECC8DB-67A0-47D7-A193-330ECB9E7E5B}" destId="{A704E4E2-845F-4E1C-AEB4-AF33F848A6BE}" srcOrd="0" destOrd="0" presId="urn:microsoft.com/office/officeart/2008/layout/LinedList"/>
    <dgm:cxn modelId="{662634F5-5E7E-428D-BB0B-81037CEF3028}" type="presOf" srcId="{3D0F26FF-99EC-4AE6-8BD3-2735E42FD442}" destId="{55A29A30-A28A-4A10-BF32-19C45A4B9109}" srcOrd="0" destOrd="0" presId="urn:microsoft.com/office/officeart/2008/layout/LinedList"/>
    <dgm:cxn modelId="{B7D28FF7-FC3E-41A9-B441-E08609F7C803}" srcId="{3E2FB4EF-867E-4C36-8D32-D9C0C1B4CE69}" destId="{C80E3312-F8A9-41BE-8F09-B398777DBF48}" srcOrd="2" destOrd="0" parTransId="{66ED17C1-BA81-4987-BE86-FA550152A131}" sibTransId="{8D4ABF1B-58E9-45CA-9A02-C40D024827C1}"/>
    <dgm:cxn modelId="{AFA9BC08-E0CD-44A9-82FA-66284D561B7E}" type="presParOf" srcId="{C36C61BC-C05A-42B5-A24D-7A79DBBE8C08}" destId="{7D82689E-7F87-4B4F-88BD-61BCB4791E7D}" srcOrd="0" destOrd="0" presId="urn:microsoft.com/office/officeart/2008/layout/LinedList"/>
    <dgm:cxn modelId="{785CE2BC-5F68-4099-BA2B-A7D0718E33F4}" type="presParOf" srcId="{C36C61BC-C05A-42B5-A24D-7A79DBBE8C08}" destId="{C8D436D6-EA9F-4D43-83AE-231E3A05FE62}" srcOrd="1" destOrd="0" presId="urn:microsoft.com/office/officeart/2008/layout/LinedList"/>
    <dgm:cxn modelId="{01B19FCA-5ED0-4EA0-9642-0A2E1222598D}" type="presParOf" srcId="{C8D436D6-EA9F-4D43-83AE-231E3A05FE62}" destId="{818662A2-37CB-488E-B3E9-4C1FA9DAED82}" srcOrd="0" destOrd="0" presId="urn:microsoft.com/office/officeart/2008/layout/LinedList"/>
    <dgm:cxn modelId="{147E7E13-5F20-4393-BD06-56BD0A75B05A}" type="presParOf" srcId="{C8D436D6-EA9F-4D43-83AE-231E3A05FE62}" destId="{E81B422C-6B37-4ED0-A038-341513904EC0}" srcOrd="1" destOrd="0" presId="urn:microsoft.com/office/officeart/2008/layout/LinedList"/>
    <dgm:cxn modelId="{9E1BEE00-41D8-4964-8797-8CC2CE99648C}" type="presParOf" srcId="{E81B422C-6B37-4ED0-A038-341513904EC0}" destId="{87C8A0B2-C7A7-49B4-9B0B-2D54DB7C40AC}" srcOrd="0" destOrd="0" presId="urn:microsoft.com/office/officeart/2008/layout/LinedList"/>
    <dgm:cxn modelId="{C31EAA55-73AE-456C-AA7A-5F879D54A4F3}" type="presParOf" srcId="{E81B422C-6B37-4ED0-A038-341513904EC0}" destId="{FD24BC07-DF8C-43E5-AF29-1637C58F7058}" srcOrd="1" destOrd="0" presId="urn:microsoft.com/office/officeart/2008/layout/LinedList"/>
    <dgm:cxn modelId="{DD8D985B-3E4E-4283-9598-DE15F5621319}" type="presParOf" srcId="{FD24BC07-DF8C-43E5-AF29-1637C58F7058}" destId="{7BFC9F9B-902F-47BF-8189-A21FF477DC7D}" srcOrd="0" destOrd="0" presId="urn:microsoft.com/office/officeart/2008/layout/LinedList"/>
    <dgm:cxn modelId="{17A5EC01-BED4-42AE-B677-B0C5040F05B0}" type="presParOf" srcId="{FD24BC07-DF8C-43E5-AF29-1637C58F7058}" destId="{A704E4E2-845F-4E1C-AEB4-AF33F848A6BE}" srcOrd="1" destOrd="0" presId="urn:microsoft.com/office/officeart/2008/layout/LinedList"/>
    <dgm:cxn modelId="{86F5510A-5ADE-4664-A447-92198B97D426}" type="presParOf" srcId="{FD24BC07-DF8C-43E5-AF29-1637C58F7058}" destId="{55ECB6DB-C20E-4F6B-8251-73C9BAD215EC}" srcOrd="2" destOrd="0" presId="urn:microsoft.com/office/officeart/2008/layout/LinedList"/>
    <dgm:cxn modelId="{B9E88E28-485E-4F84-A20C-D8D261969D4F}" type="presParOf" srcId="{E81B422C-6B37-4ED0-A038-341513904EC0}" destId="{47ECAC4D-5C2E-4600-B8E3-4B1F82E09CAA}" srcOrd="2" destOrd="0" presId="urn:microsoft.com/office/officeart/2008/layout/LinedList"/>
    <dgm:cxn modelId="{C1F40733-89EB-4373-8079-FC14C53FBF0C}" type="presParOf" srcId="{E81B422C-6B37-4ED0-A038-341513904EC0}" destId="{F8C1BDEB-B8CB-49B0-9A69-66BABFC19AAF}" srcOrd="3" destOrd="0" presId="urn:microsoft.com/office/officeart/2008/layout/LinedList"/>
    <dgm:cxn modelId="{75F33342-358E-4BFF-A592-452D25389328}" type="presParOf" srcId="{E81B422C-6B37-4ED0-A038-341513904EC0}" destId="{4A96219B-2243-45D5-8496-00CB5F85BCDF}" srcOrd="4" destOrd="0" presId="urn:microsoft.com/office/officeart/2008/layout/LinedList"/>
    <dgm:cxn modelId="{A6749311-348E-43D3-B2E9-CEC54F542D3A}" type="presParOf" srcId="{4A96219B-2243-45D5-8496-00CB5F85BCDF}" destId="{C05BA55C-FDF5-4968-AB16-23F76026D44F}" srcOrd="0" destOrd="0" presId="urn:microsoft.com/office/officeart/2008/layout/LinedList"/>
    <dgm:cxn modelId="{D374F3FA-5718-4E23-975E-7365E47DBFA9}" type="presParOf" srcId="{4A96219B-2243-45D5-8496-00CB5F85BCDF}" destId="{74FF31F5-4E16-4981-AB8F-EBEF838542F3}" srcOrd="1" destOrd="0" presId="urn:microsoft.com/office/officeart/2008/layout/LinedList"/>
    <dgm:cxn modelId="{9D3C3BA3-5EBB-4577-B609-FEBF5988EA14}" type="presParOf" srcId="{4A96219B-2243-45D5-8496-00CB5F85BCDF}" destId="{36B38C79-13F7-4AAF-A18E-48942B4BC421}" srcOrd="2" destOrd="0" presId="urn:microsoft.com/office/officeart/2008/layout/LinedList"/>
    <dgm:cxn modelId="{B2B7741E-1B5A-4757-98CE-8F3265C949E7}" type="presParOf" srcId="{E81B422C-6B37-4ED0-A038-341513904EC0}" destId="{6807EC75-F979-408B-B44F-F85572CE414B}" srcOrd="5" destOrd="0" presId="urn:microsoft.com/office/officeart/2008/layout/LinedList"/>
    <dgm:cxn modelId="{8101CFC8-25A1-42B2-AEE7-D856153E3DF7}" type="presParOf" srcId="{E81B422C-6B37-4ED0-A038-341513904EC0}" destId="{04E19B42-41BD-4F81-922F-56DC79E2B222}" srcOrd="6" destOrd="0" presId="urn:microsoft.com/office/officeart/2008/layout/LinedList"/>
    <dgm:cxn modelId="{3D0C060B-0630-41C4-BBC6-D98729AC208C}" type="presParOf" srcId="{E81B422C-6B37-4ED0-A038-341513904EC0}" destId="{30EB70B0-6726-4073-8F6B-712006E39BE1}" srcOrd="7" destOrd="0" presId="urn:microsoft.com/office/officeart/2008/layout/LinedList"/>
    <dgm:cxn modelId="{064D637A-FACE-4287-B2A2-B7333B4E4DAE}" type="presParOf" srcId="{30EB70B0-6726-4073-8F6B-712006E39BE1}" destId="{E4E40868-6BA2-4A39-8F90-10D96D5E69B2}" srcOrd="0" destOrd="0" presId="urn:microsoft.com/office/officeart/2008/layout/LinedList"/>
    <dgm:cxn modelId="{7F7B67EC-257A-4E22-9BDD-8E5E8B3A917C}" type="presParOf" srcId="{30EB70B0-6726-4073-8F6B-712006E39BE1}" destId="{8758C915-6D73-48E7-B162-87603B532EF9}" srcOrd="1" destOrd="0" presId="urn:microsoft.com/office/officeart/2008/layout/LinedList"/>
    <dgm:cxn modelId="{F18F95F3-DBF3-49C0-B826-A2FF344E2EF0}" type="presParOf" srcId="{30EB70B0-6726-4073-8F6B-712006E39BE1}" destId="{32946A5B-4E3A-4D1B-A996-EEFC1036B3CC}" srcOrd="2" destOrd="0" presId="urn:microsoft.com/office/officeart/2008/layout/LinedList"/>
    <dgm:cxn modelId="{37BC258D-2663-4F43-A998-EA90E0D8EEC2}" type="presParOf" srcId="{E81B422C-6B37-4ED0-A038-341513904EC0}" destId="{3CACC42C-C968-4634-A763-A93ABDE025E4}" srcOrd="8" destOrd="0" presId="urn:microsoft.com/office/officeart/2008/layout/LinedList"/>
    <dgm:cxn modelId="{4AE34396-E993-4F8E-866D-CB6EC8789236}" type="presParOf" srcId="{E81B422C-6B37-4ED0-A038-341513904EC0}" destId="{35FDF9D3-904D-480A-BE2C-88FD0DA1A706}" srcOrd="9" destOrd="0" presId="urn:microsoft.com/office/officeart/2008/layout/LinedList"/>
    <dgm:cxn modelId="{6F5D9C3A-C39D-47B5-9C33-D67237A5C70D}" type="presParOf" srcId="{E81B422C-6B37-4ED0-A038-341513904EC0}" destId="{7076EF3C-91BE-485C-AA23-F2575F4CF10A}" srcOrd="10" destOrd="0" presId="urn:microsoft.com/office/officeart/2008/layout/LinedList"/>
    <dgm:cxn modelId="{DD7A27BF-C356-4854-B75E-691EB0F79383}" type="presParOf" srcId="{7076EF3C-91BE-485C-AA23-F2575F4CF10A}" destId="{E3B27B69-F5A3-48B9-BBDA-D2F626A78D63}" srcOrd="0" destOrd="0" presId="urn:microsoft.com/office/officeart/2008/layout/LinedList"/>
    <dgm:cxn modelId="{5A2F07F9-4038-4B59-BA95-AC01A865A83B}" type="presParOf" srcId="{7076EF3C-91BE-485C-AA23-F2575F4CF10A}" destId="{55A29A30-A28A-4A10-BF32-19C45A4B9109}" srcOrd="1" destOrd="0" presId="urn:microsoft.com/office/officeart/2008/layout/LinedList"/>
    <dgm:cxn modelId="{7256F2F2-D364-4252-A234-90A692A0391F}" type="presParOf" srcId="{7076EF3C-91BE-485C-AA23-F2575F4CF10A}" destId="{DD730498-FCD1-4FF7-A18D-A9D0E119F600}" srcOrd="2" destOrd="0" presId="urn:microsoft.com/office/officeart/2008/layout/LinedList"/>
    <dgm:cxn modelId="{0F6E4B00-F29C-42B3-8DD2-F287FC32AE5E}" type="presParOf" srcId="{E81B422C-6B37-4ED0-A038-341513904EC0}" destId="{48962787-8BDD-4720-AC42-CAC128FE0301}" srcOrd="11" destOrd="0" presId="urn:microsoft.com/office/officeart/2008/layout/LinedList"/>
    <dgm:cxn modelId="{1F44C91F-8B89-4DDA-A9FF-A1C5FC59B65C}" type="presParOf" srcId="{E81B422C-6B37-4ED0-A038-341513904EC0}" destId="{21B9AA21-E60D-4881-BA44-AC695D19A1F0}" srcOrd="12" destOrd="0" presId="urn:microsoft.com/office/officeart/2008/layout/LinedList"/>
    <dgm:cxn modelId="{E29259B1-F4E3-4CA2-A038-466618B7C78F}" type="presParOf" srcId="{E81B422C-6B37-4ED0-A038-341513904EC0}" destId="{CE5B2B3A-BFF0-4B90-B8D7-0AECE72281B0}" srcOrd="13" destOrd="0" presId="urn:microsoft.com/office/officeart/2008/layout/LinedList"/>
    <dgm:cxn modelId="{29F2B2F3-3A56-42DA-8909-8B7CCA00263F}" type="presParOf" srcId="{CE5B2B3A-BFF0-4B90-B8D7-0AECE72281B0}" destId="{2AF5076F-CA26-477F-9F5D-7DAD826CDF69}" srcOrd="0" destOrd="0" presId="urn:microsoft.com/office/officeart/2008/layout/LinedList"/>
    <dgm:cxn modelId="{9722C6E8-23B1-44EE-9D62-4E0AAE945520}" type="presParOf" srcId="{CE5B2B3A-BFF0-4B90-B8D7-0AECE72281B0}" destId="{2060ADED-D9E6-45C3-813C-6401C536AA75}" srcOrd="1" destOrd="0" presId="urn:microsoft.com/office/officeart/2008/layout/LinedList"/>
    <dgm:cxn modelId="{D3810CD5-4F30-4C0C-9236-CF2310A68738}" type="presParOf" srcId="{CE5B2B3A-BFF0-4B90-B8D7-0AECE72281B0}" destId="{EE047CBF-F4A0-4C82-A3A3-3971150E0B5C}" srcOrd="2" destOrd="0" presId="urn:microsoft.com/office/officeart/2008/layout/LinedList"/>
    <dgm:cxn modelId="{457F4288-4A3B-4875-86A7-56EABE74818C}" type="presParOf" srcId="{E81B422C-6B37-4ED0-A038-341513904EC0}" destId="{8A25F3CE-5AE0-4A15-BBF3-D0EAA06CC8B9}" srcOrd="14" destOrd="0" presId="urn:microsoft.com/office/officeart/2008/layout/LinedList"/>
    <dgm:cxn modelId="{499F61E0-14D4-4282-B24B-ABF272D3DF72}" type="presParOf" srcId="{E81B422C-6B37-4ED0-A038-341513904EC0}" destId="{CF011CAC-82A4-4222-A665-33F51E9634F4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FB414C-2CF9-4A47-B4F2-A609E3B72D54}" type="doc">
      <dgm:prSet loTypeId="urn:diagrams.loki3.com/VaryingWidth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24574B9-4BD9-45E3-9247-1A3CE42B9DCC}">
      <dgm:prSet/>
      <dgm:spPr/>
      <dgm:t>
        <a:bodyPr/>
        <a:lstStyle/>
        <a:p>
          <a:pPr rtl="0"/>
          <a:r>
            <a:rPr lang="en-US"/>
            <a:t>Do not solicit any gift from a Vendor or Lobbyist for the personal benefit of yourself or any other person</a:t>
          </a:r>
        </a:p>
      </dgm:t>
    </dgm:pt>
    <dgm:pt modelId="{FD6FC391-78C5-4A1E-BD0A-0E2107008DB5}" type="parTrans" cxnId="{2E8FB5B5-5173-429F-BB18-617D13D996C3}">
      <dgm:prSet/>
      <dgm:spPr/>
      <dgm:t>
        <a:bodyPr/>
        <a:lstStyle/>
        <a:p>
          <a:endParaRPr lang="en-US"/>
        </a:p>
      </dgm:t>
    </dgm:pt>
    <dgm:pt modelId="{1783E20E-0FFD-4868-9720-62898E9503FF}" type="sibTrans" cxnId="{2E8FB5B5-5173-429F-BB18-617D13D996C3}">
      <dgm:prSet/>
      <dgm:spPr/>
      <dgm:t>
        <a:bodyPr/>
        <a:lstStyle/>
        <a:p>
          <a:endParaRPr lang="en-US"/>
        </a:p>
      </dgm:t>
    </dgm:pt>
    <dgm:pt modelId="{47C1FF7D-F405-4E91-9F42-ACFB6E9154DD}" type="pres">
      <dgm:prSet presAssocID="{15FB414C-2CF9-4A47-B4F2-A609E3B72D54}" presName="Name0" presStyleCnt="0">
        <dgm:presLayoutVars>
          <dgm:resizeHandles/>
        </dgm:presLayoutVars>
      </dgm:prSet>
      <dgm:spPr/>
    </dgm:pt>
    <dgm:pt modelId="{98FFFF6D-3830-400D-9F62-8C3CDB1338EB}" type="pres">
      <dgm:prSet presAssocID="{824574B9-4BD9-45E3-9247-1A3CE42B9DCC}" presName="text" presStyleLbl="node1" presStyleIdx="0" presStyleCnt="1">
        <dgm:presLayoutVars>
          <dgm:bulletEnabled val="1"/>
        </dgm:presLayoutVars>
      </dgm:prSet>
      <dgm:spPr/>
    </dgm:pt>
  </dgm:ptLst>
  <dgm:cxnLst>
    <dgm:cxn modelId="{B7048372-7B30-4DF1-9884-9FED196B6C0F}" type="presOf" srcId="{15FB414C-2CF9-4A47-B4F2-A609E3B72D54}" destId="{47C1FF7D-F405-4E91-9F42-ACFB6E9154DD}" srcOrd="0" destOrd="0" presId="urn:diagrams.loki3.com/VaryingWidthList"/>
    <dgm:cxn modelId="{CFE9B686-9D8F-4C5F-8953-D8E6331362F0}" type="presOf" srcId="{824574B9-4BD9-45E3-9247-1A3CE42B9DCC}" destId="{98FFFF6D-3830-400D-9F62-8C3CDB1338EB}" srcOrd="0" destOrd="0" presId="urn:diagrams.loki3.com/VaryingWidthList"/>
    <dgm:cxn modelId="{2E8FB5B5-5173-429F-BB18-617D13D996C3}" srcId="{15FB414C-2CF9-4A47-B4F2-A609E3B72D54}" destId="{824574B9-4BD9-45E3-9247-1A3CE42B9DCC}" srcOrd="0" destOrd="0" parTransId="{FD6FC391-78C5-4A1E-BD0A-0E2107008DB5}" sibTransId="{1783E20E-0FFD-4868-9720-62898E9503FF}"/>
    <dgm:cxn modelId="{E92F4D7B-5DC8-4460-9A79-8324EF2C0D06}" type="presParOf" srcId="{47C1FF7D-F405-4E91-9F42-ACFB6E9154DD}" destId="{98FFFF6D-3830-400D-9F62-8C3CDB1338EB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3649A3-24A0-4209-88AA-30A01327059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8615DC-E2D0-4557-A21E-AA0A98387E94}">
      <dgm:prSet/>
      <dgm:spPr/>
      <dgm:t>
        <a:bodyPr/>
        <a:lstStyle/>
        <a:p>
          <a:pPr rtl="0"/>
          <a:r>
            <a:rPr lang="en-US" dirty="0"/>
            <a:t>Not accepting “anything of value”…</a:t>
          </a:r>
        </a:p>
      </dgm:t>
    </dgm:pt>
    <dgm:pt modelId="{CD3E21AC-E4C5-4A27-8243-E5C1DE983B22}" type="parTrans" cxnId="{40993EF2-3CF6-478F-924F-CF60D71ABDBD}">
      <dgm:prSet/>
      <dgm:spPr/>
      <dgm:t>
        <a:bodyPr/>
        <a:lstStyle/>
        <a:p>
          <a:endParaRPr lang="en-US"/>
        </a:p>
      </dgm:t>
    </dgm:pt>
    <dgm:pt modelId="{BE52CF28-05E1-4A8B-8141-F5FFC1818BC2}" type="sibTrans" cxnId="{40993EF2-3CF6-478F-924F-CF60D71ABDBD}">
      <dgm:prSet/>
      <dgm:spPr/>
      <dgm:t>
        <a:bodyPr/>
        <a:lstStyle/>
        <a:p>
          <a:endParaRPr lang="en-US"/>
        </a:p>
      </dgm:t>
    </dgm:pt>
    <dgm:pt modelId="{155DC914-A71E-41EC-A657-5FE7CB7EAFF8}">
      <dgm:prSet custT="1"/>
      <dgm:spPr/>
      <dgm:t>
        <a:bodyPr/>
        <a:lstStyle/>
        <a:p>
          <a:pPr rtl="0"/>
          <a:r>
            <a:rPr lang="en-US" sz="2800" dirty="0"/>
            <a:t>The larger the gift, the more you should know</a:t>
          </a:r>
        </a:p>
      </dgm:t>
    </dgm:pt>
    <dgm:pt modelId="{02121664-D1E4-4737-9FFF-B8D9A5C55130}" type="sibTrans" cxnId="{5A3B92E8-1B33-4199-88B7-6938540D0356}">
      <dgm:prSet/>
      <dgm:spPr/>
      <dgm:t>
        <a:bodyPr/>
        <a:lstStyle/>
        <a:p>
          <a:endParaRPr lang="en-US"/>
        </a:p>
      </dgm:t>
    </dgm:pt>
    <dgm:pt modelId="{2CA93536-8B9F-46AB-BD2B-215737DDE1AD}" type="parTrans" cxnId="{5A3B92E8-1B33-4199-88B7-6938540D0356}">
      <dgm:prSet/>
      <dgm:spPr/>
      <dgm:t>
        <a:bodyPr/>
        <a:lstStyle/>
        <a:p>
          <a:endParaRPr lang="en-US"/>
        </a:p>
      </dgm:t>
    </dgm:pt>
    <dgm:pt modelId="{8244FAEF-6557-4BBB-A759-F12C17FEA98B}" type="pres">
      <dgm:prSet presAssocID="{4E3649A3-24A0-4209-88AA-30A013270597}" presName="Name0" presStyleCnt="0">
        <dgm:presLayoutVars>
          <dgm:chMax val="7"/>
          <dgm:chPref val="5"/>
        </dgm:presLayoutVars>
      </dgm:prSet>
      <dgm:spPr/>
    </dgm:pt>
    <dgm:pt modelId="{83A4CC8E-C7FA-4FE8-A5D1-2291FDA48315}" type="pres">
      <dgm:prSet presAssocID="{4E3649A3-24A0-4209-88AA-30A013270597}" presName="arrowNode" presStyleLbl="node1" presStyleIdx="0" presStyleCnt="1"/>
      <dgm:spPr/>
    </dgm:pt>
    <dgm:pt modelId="{349B90DC-59D5-4031-8DA6-ACA38E4E2E7E}" type="pres">
      <dgm:prSet presAssocID="{648615DC-E2D0-4557-A21E-AA0A98387E94}" presName="txNode1" presStyleLbl="revTx" presStyleIdx="0" presStyleCnt="2" custLinFactNeighborX="52195" custLinFactNeighborY="37595">
        <dgm:presLayoutVars>
          <dgm:bulletEnabled val="1"/>
        </dgm:presLayoutVars>
      </dgm:prSet>
      <dgm:spPr/>
    </dgm:pt>
    <dgm:pt modelId="{7408E200-E618-4327-90E9-AB9063ED5A33}" type="pres">
      <dgm:prSet presAssocID="{155DC914-A71E-41EC-A657-5FE7CB7EAFF8}" presName="txNode2" presStyleLbl="revTx" presStyleIdx="1" presStyleCnt="2" custScaleX="178662" custLinFactNeighborX="46208" custLinFactNeighborY="34903">
        <dgm:presLayoutVars>
          <dgm:bulletEnabled val="1"/>
        </dgm:presLayoutVars>
      </dgm:prSet>
      <dgm:spPr/>
    </dgm:pt>
  </dgm:ptLst>
  <dgm:cxnLst>
    <dgm:cxn modelId="{EAC9DD28-975C-409D-B914-5D8B8EAC6F5A}" type="presOf" srcId="{155DC914-A71E-41EC-A657-5FE7CB7EAFF8}" destId="{7408E200-E618-4327-90E9-AB9063ED5A33}" srcOrd="0" destOrd="0" presId="urn:microsoft.com/office/officeart/2009/3/layout/DescendingProcess"/>
    <dgm:cxn modelId="{BBD6EBDA-BAF8-46DD-A937-DFE4992CC853}" type="presOf" srcId="{4E3649A3-24A0-4209-88AA-30A013270597}" destId="{8244FAEF-6557-4BBB-A759-F12C17FEA98B}" srcOrd="0" destOrd="0" presId="urn:microsoft.com/office/officeart/2009/3/layout/DescendingProcess"/>
    <dgm:cxn modelId="{5A3B92E8-1B33-4199-88B7-6938540D0356}" srcId="{4E3649A3-24A0-4209-88AA-30A013270597}" destId="{155DC914-A71E-41EC-A657-5FE7CB7EAFF8}" srcOrd="1" destOrd="0" parTransId="{2CA93536-8B9F-46AB-BD2B-215737DDE1AD}" sibTransId="{02121664-D1E4-4737-9FFF-B8D9A5C55130}"/>
    <dgm:cxn modelId="{40993EF2-3CF6-478F-924F-CF60D71ABDBD}" srcId="{4E3649A3-24A0-4209-88AA-30A013270597}" destId="{648615DC-E2D0-4557-A21E-AA0A98387E94}" srcOrd="0" destOrd="0" parTransId="{CD3E21AC-E4C5-4A27-8243-E5C1DE983B22}" sibTransId="{BE52CF28-05E1-4A8B-8141-F5FFC1818BC2}"/>
    <dgm:cxn modelId="{97CE01FB-C057-4EAA-AC86-FA63B7D4F877}" type="presOf" srcId="{648615DC-E2D0-4557-A21E-AA0A98387E94}" destId="{349B90DC-59D5-4031-8DA6-ACA38E4E2E7E}" srcOrd="0" destOrd="0" presId="urn:microsoft.com/office/officeart/2009/3/layout/DescendingProcess"/>
    <dgm:cxn modelId="{FDBC2420-8826-46B5-9FA8-EA3BBD3AAA0F}" type="presParOf" srcId="{8244FAEF-6557-4BBB-A759-F12C17FEA98B}" destId="{83A4CC8E-C7FA-4FE8-A5D1-2291FDA48315}" srcOrd="0" destOrd="0" presId="urn:microsoft.com/office/officeart/2009/3/layout/DescendingProcess"/>
    <dgm:cxn modelId="{2DCDFC35-D676-4822-AA13-38074E03235B}" type="presParOf" srcId="{8244FAEF-6557-4BBB-A759-F12C17FEA98B}" destId="{349B90DC-59D5-4031-8DA6-ACA38E4E2E7E}" srcOrd="1" destOrd="0" presId="urn:microsoft.com/office/officeart/2009/3/layout/DescendingProcess"/>
    <dgm:cxn modelId="{95D14C4D-A98B-4783-B1BC-3E37A7813282}" type="presParOf" srcId="{8244FAEF-6557-4BBB-A759-F12C17FEA98B}" destId="{7408E200-E618-4327-90E9-AB9063ED5A33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455A2B-7911-47A1-8481-D31ACFC7B226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339FF5-AA21-4906-A3A2-3E750CB2DF70}">
      <dgm:prSet/>
      <dgm:spPr/>
      <dgm:t>
        <a:bodyPr/>
        <a:lstStyle/>
        <a:p>
          <a:pPr rtl="0"/>
          <a:r>
            <a:rPr lang="en-US" dirty="0">
              <a:latin typeface="+mn-lt"/>
            </a:rPr>
            <a:t>Caveat… “when you know, or should know, it was given to influence your official actions”</a:t>
          </a:r>
        </a:p>
      </dgm:t>
    </dgm:pt>
    <dgm:pt modelId="{DE860BB7-B698-45CB-AAE2-A539E07CEA1F}" type="parTrans" cxnId="{EBA8BF75-0149-4FF7-B4BF-209AEAC75E53}">
      <dgm:prSet/>
      <dgm:spPr/>
      <dgm:t>
        <a:bodyPr/>
        <a:lstStyle/>
        <a:p>
          <a:endParaRPr lang="en-US">
            <a:latin typeface="Gotham Book" pitchFamily="50" charset="0"/>
          </a:endParaRPr>
        </a:p>
      </dgm:t>
    </dgm:pt>
    <dgm:pt modelId="{994D87F0-F435-43B0-885F-844B34B05DF0}" type="sibTrans" cxnId="{EBA8BF75-0149-4FF7-B4BF-209AEAC75E53}">
      <dgm:prSet/>
      <dgm:spPr/>
      <dgm:t>
        <a:bodyPr/>
        <a:lstStyle/>
        <a:p>
          <a:endParaRPr lang="en-US">
            <a:latin typeface="Gotham Book" pitchFamily="50" charset="0"/>
          </a:endParaRPr>
        </a:p>
      </dgm:t>
    </dgm:pt>
    <dgm:pt modelId="{5C7BCF93-8F7A-4231-B9C2-F9CCC281D951}" type="pres">
      <dgm:prSet presAssocID="{D1455A2B-7911-47A1-8481-D31ACFC7B22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74BEF6F-2B77-4B09-A320-8567E2D6D726}" type="pres">
      <dgm:prSet presAssocID="{23339FF5-AA21-4906-A3A2-3E750CB2DF70}" presName="vertOne" presStyleCnt="0"/>
      <dgm:spPr/>
    </dgm:pt>
    <dgm:pt modelId="{6619CA0B-F584-408E-A660-59DB22FD884E}" type="pres">
      <dgm:prSet presAssocID="{23339FF5-AA21-4906-A3A2-3E750CB2DF70}" presName="txOne" presStyleLbl="node0" presStyleIdx="0" presStyleCnt="1" custAng="0" custScaleY="55489">
        <dgm:presLayoutVars>
          <dgm:chPref val="3"/>
        </dgm:presLayoutVars>
      </dgm:prSet>
      <dgm:spPr>
        <a:prstGeom prst="rect">
          <a:avLst/>
        </a:prstGeom>
      </dgm:spPr>
    </dgm:pt>
    <dgm:pt modelId="{EF10CC49-7FB0-4602-9C27-C3FD7279439E}" type="pres">
      <dgm:prSet presAssocID="{23339FF5-AA21-4906-A3A2-3E750CB2DF70}" presName="horzOne" presStyleCnt="0"/>
      <dgm:spPr/>
    </dgm:pt>
  </dgm:ptLst>
  <dgm:cxnLst>
    <dgm:cxn modelId="{998EE13E-01A8-4C92-9DBA-FB3A3E5D442F}" type="presOf" srcId="{23339FF5-AA21-4906-A3A2-3E750CB2DF70}" destId="{6619CA0B-F584-408E-A660-59DB22FD884E}" srcOrd="0" destOrd="0" presId="urn:microsoft.com/office/officeart/2005/8/layout/hierarchy4"/>
    <dgm:cxn modelId="{9CD12A49-CBF2-4A5F-9495-DFF2637B1F40}" type="presOf" srcId="{D1455A2B-7911-47A1-8481-D31ACFC7B226}" destId="{5C7BCF93-8F7A-4231-B9C2-F9CCC281D951}" srcOrd="0" destOrd="0" presId="urn:microsoft.com/office/officeart/2005/8/layout/hierarchy4"/>
    <dgm:cxn modelId="{EBA8BF75-0149-4FF7-B4BF-209AEAC75E53}" srcId="{D1455A2B-7911-47A1-8481-D31ACFC7B226}" destId="{23339FF5-AA21-4906-A3A2-3E750CB2DF70}" srcOrd="0" destOrd="0" parTransId="{DE860BB7-B698-45CB-AAE2-A539E07CEA1F}" sibTransId="{994D87F0-F435-43B0-885F-844B34B05DF0}"/>
    <dgm:cxn modelId="{992A867F-8794-4B5C-A381-1FAAED25A984}" type="presParOf" srcId="{5C7BCF93-8F7A-4231-B9C2-F9CCC281D951}" destId="{674BEF6F-2B77-4B09-A320-8567E2D6D726}" srcOrd="0" destOrd="0" presId="urn:microsoft.com/office/officeart/2005/8/layout/hierarchy4"/>
    <dgm:cxn modelId="{25F3908E-26E4-4E34-B14D-3D2B737214AD}" type="presParOf" srcId="{674BEF6F-2B77-4B09-A320-8567E2D6D726}" destId="{6619CA0B-F584-408E-A660-59DB22FD884E}" srcOrd="0" destOrd="0" presId="urn:microsoft.com/office/officeart/2005/8/layout/hierarchy4"/>
    <dgm:cxn modelId="{52C8FC66-FDB3-4C50-9F5B-42177045AAA4}" type="presParOf" srcId="{674BEF6F-2B77-4B09-A320-8567E2D6D726}" destId="{EF10CC49-7FB0-4602-9C27-C3FD7279439E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81AFB3C-CF92-4695-A48D-FA602C83D930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7BA58C-6775-4BDD-8FC0-16B49D2FA141}">
      <dgm:prSet custT="1"/>
      <dgm:spPr/>
      <dgm:t>
        <a:bodyPr/>
        <a:lstStyle/>
        <a:p>
          <a:pPr rtl="0"/>
          <a:r>
            <a:rPr lang="en-US" sz="2800" dirty="0">
              <a:latin typeface="+mn-lt"/>
            </a:rPr>
            <a:t>Do not accept any gift from a Lobbyist or Vendor </a:t>
          </a:r>
          <a:r>
            <a:rPr lang="en-US" sz="2800" b="1" dirty="0">
              <a:latin typeface="+mn-lt"/>
            </a:rPr>
            <a:t>that you know, </a:t>
          </a:r>
          <a:r>
            <a:rPr lang="en-US" sz="2800" b="1" i="0" dirty="0">
              <a:latin typeface="+mn-lt"/>
            </a:rPr>
            <a:t>or should reasonably believe </a:t>
          </a:r>
          <a:r>
            <a:rPr lang="en-US" sz="2800" dirty="0">
              <a:latin typeface="+mn-lt"/>
            </a:rPr>
            <a:t>has a greater value than $100, if you are a procurement employee.</a:t>
          </a:r>
        </a:p>
      </dgm:t>
    </dgm:pt>
    <dgm:pt modelId="{7E05ECEF-09E2-47E2-ACC4-B48D0CC20873}" type="parTrans" cxnId="{CB669653-44CE-4840-BDE7-1802BBFF201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F9F42671-60B6-4133-AA65-815931A8F79D}" type="sibTrans" cxnId="{CB669653-44CE-4840-BDE7-1802BBFF2019}">
      <dgm:prSet/>
      <dgm:spPr/>
      <dgm:t>
        <a:bodyPr/>
        <a:lstStyle/>
        <a:p>
          <a:endParaRPr lang="en-US" sz="3600">
            <a:latin typeface="+mn-lt"/>
          </a:endParaRPr>
        </a:p>
      </dgm:t>
    </dgm:pt>
    <dgm:pt modelId="{0CDDB4FB-4A02-40B0-B36B-8D9E92850359}" type="pres">
      <dgm:prSet presAssocID="{A81AFB3C-CF92-4695-A48D-FA602C83D930}" presName="Name0" presStyleCnt="0">
        <dgm:presLayoutVars>
          <dgm:chMax/>
          <dgm:chPref/>
          <dgm:dir/>
        </dgm:presLayoutVars>
      </dgm:prSet>
      <dgm:spPr/>
    </dgm:pt>
    <dgm:pt modelId="{77C84B37-3F56-47C2-90AE-739C48A6154E}" type="pres">
      <dgm:prSet presAssocID="{3C7BA58C-6775-4BDD-8FC0-16B49D2FA141}" presName="parenttextcomposite" presStyleCnt="0"/>
      <dgm:spPr/>
    </dgm:pt>
    <dgm:pt modelId="{280BD5CC-BB53-4B02-B800-47D467996643}" type="pres">
      <dgm:prSet presAssocID="{3C7BA58C-6775-4BDD-8FC0-16B49D2FA141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EDEBA2F3-E4CC-4EBA-82A3-9FDC087D989D}" type="pres">
      <dgm:prSet presAssocID="{3C7BA58C-6775-4BDD-8FC0-16B49D2FA141}" presName="parallelogramComposite" presStyleCnt="0"/>
      <dgm:spPr/>
    </dgm:pt>
    <dgm:pt modelId="{57E0C47D-CA2C-48E2-BCC9-407B576C4342}" type="pres">
      <dgm:prSet presAssocID="{3C7BA58C-6775-4BDD-8FC0-16B49D2FA141}" presName="parallelogram1" presStyleLbl="alignNode1" presStyleIdx="0" presStyleCnt="7"/>
      <dgm:spPr/>
    </dgm:pt>
    <dgm:pt modelId="{D83E4DB9-DACF-4341-A4F0-7A87F117A720}" type="pres">
      <dgm:prSet presAssocID="{3C7BA58C-6775-4BDD-8FC0-16B49D2FA141}" presName="parallelogram2" presStyleLbl="alignNode1" presStyleIdx="1" presStyleCnt="7"/>
      <dgm:spPr/>
    </dgm:pt>
    <dgm:pt modelId="{258E5862-1868-498C-93F0-DF7BDC606CFF}" type="pres">
      <dgm:prSet presAssocID="{3C7BA58C-6775-4BDD-8FC0-16B49D2FA141}" presName="parallelogram3" presStyleLbl="alignNode1" presStyleIdx="2" presStyleCnt="7"/>
      <dgm:spPr/>
    </dgm:pt>
    <dgm:pt modelId="{B01FEE3D-3270-4E2E-916C-79A3FE123CA3}" type="pres">
      <dgm:prSet presAssocID="{3C7BA58C-6775-4BDD-8FC0-16B49D2FA141}" presName="parallelogram4" presStyleLbl="alignNode1" presStyleIdx="3" presStyleCnt="7"/>
      <dgm:spPr/>
    </dgm:pt>
    <dgm:pt modelId="{59A4CBB6-BC81-4C07-A288-4CBDEA02876F}" type="pres">
      <dgm:prSet presAssocID="{3C7BA58C-6775-4BDD-8FC0-16B49D2FA141}" presName="parallelogram5" presStyleLbl="alignNode1" presStyleIdx="4" presStyleCnt="7"/>
      <dgm:spPr/>
    </dgm:pt>
    <dgm:pt modelId="{6405498E-59D0-4508-B3FE-0AF1FD985FDF}" type="pres">
      <dgm:prSet presAssocID="{3C7BA58C-6775-4BDD-8FC0-16B49D2FA141}" presName="parallelogram6" presStyleLbl="alignNode1" presStyleIdx="5" presStyleCnt="7"/>
      <dgm:spPr/>
    </dgm:pt>
    <dgm:pt modelId="{8EE8B786-86BD-4020-B4B2-144571C56AAC}" type="pres">
      <dgm:prSet presAssocID="{3C7BA58C-6775-4BDD-8FC0-16B49D2FA141}" presName="parallelogram7" presStyleLbl="alignNode1" presStyleIdx="6" presStyleCnt="7"/>
      <dgm:spPr/>
    </dgm:pt>
  </dgm:ptLst>
  <dgm:cxnLst>
    <dgm:cxn modelId="{891E8F1E-BEE1-468E-A3B4-AAF013B37221}" type="presOf" srcId="{A81AFB3C-CF92-4695-A48D-FA602C83D930}" destId="{0CDDB4FB-4A02-40B0-B36B-8D9E92850359}" srcOrd="0" destOrd="0" presId="urn:microsoft.com/office/officeart/2008/layout/VerticalAccentList"/>
    <dgm:cxn modelId="{CB669653-44CE-4840-BDE7-1802BBFF2019}" srcId="{A81AFB3C-CF92-4695-A48D-FA602C83D930}" destId="{3C7BA58C-6775-4BDD-8FC0-16B49D2FA141}" srcOrd="0" destOrd="0" parTransId="{7E05ECEF-09E2-47E2-ACC4-B48D0CC20873}" sibTransId="{F9F42671-60B6-4133-AA65-815931A8F79D}"/>
    <dgm:cxn modelId="{BE23DA85-4E5E-483F-B4DE-C2512F815F8F}" type="presOf" srcId="{3C7BA58C-6775-4BDD-8FC0-16B49D2FA141}" destId="{280BD5CC-BB53-4B02-B800-47D467996643}" srcOrd="0" destOrd="0" presId="urn:microsoft.com/office/officeart/2008/layout/VerticalAccentList"/>
    <dgm:cxn modelId="{49097C42-1A27-44D1-BB0F-983599B369A3}" type="presParOf" srcId="{0CDDB4FB-4A02-40B0-B36B-8D9E92850359}" destId="{77C84B37-3F56-47C2-90AE-739C48A6154E}" srcOrd="0" destOrd="0" presId="urn:microsoft.com/office/officeart/2008/layout/VerticalAccentList"/>
    <dgm:cxn modelId="{8976F3DC-E983-4897-9E77-54A571CCD946}" type="presParOf" srcId="{77C84B37-3F56-47C2-90AE-739C48A6154E}" destId="{280BD5CC-BB53-4B02-B800-47D467996643}" srcOrd="0" destOrd="0" presId="urn:microsoft.com/office/officeart/2008/layout/VerticalAccentList"/>
    <dgm:cxn modelId="{842B0488-1C90-471C-B1E4-90E828A28549}" type="presParOf" srcId="{0CDDB4FB-4A02-40B0-B36B-8D9E92850359}" destId="{EDEBA2F3-E4CC-4EBA-82A3-9FDC087D989D}" srcOrd="1" destOrd="0" presId="urn:microsoft.com/office/officeart/2008/layout/VerticalAccentList"/>
    <dgm:cxn modelId="{2FF9A71E-FB9B-40FA-9261-9AC82D752604}" type="presParOf" srcId="{EDEBA2F3-E4CC-4EBA-82A3-9FDC087D989D}" destId="{57E0C47D-CA2C-48E2-BCC9-407B576C4342}" srcOrd="0" destOrd="0" presId="urn:microsoft.com/office/officeart/2008/layout/VerticalAccentList"/>
    <dgm:cxn modelId="{6509BD45-19C0-4E82-ABA3-9C58368FEC27}" type="presParOf" srcId="{EDEBA2F3-E4CC-4EBA-82A3-9FDC087D989D}" destId="{D83E4DB9-DACF-4341-A4F0-7A87F117A720}" srcOrd="1" destOrd="0" presId="urn:microsoft.com/office/officeart/2008/layout/VerticalAccentList"/>
    <dgm:cxn modelId="{F8C22E22-1561-4E01-9B29-28463FB00147}" type="presParOf" srcId="{EDEBA2F3-E4CC-4EBA-82A3-9FDC087D989D}" destId="{258E5862-1868-498C-93F0-DF7BDC606CFF}" srcOrd="2" destOrd="0" presId="urn:microsoft.com/office/officeart/2008/layout/VerticalAccentList"/>
    <dgm:cxn modelId="{E72EF27E-3E5E-4C66-97C5-BDE27C7A06F6}" type="presParOf" srcId="{EDEBA2F3-E4CC-4EBA-82A3-9FDC087D989D}" destId="{B01FEE3D-3270-4E2E-916C-79A3FE123CA3}" srcOrd="3" destOrd="0" presId="urn:microsoft.com/office/officeart/2008/layout/VerticalAccentList"/>
    <dgm:cxn modelId="{343CE62A-6E5D-410E-AADF-40FF0AF2D5BD}" type="presParOf" srcId="{EDEBA2F3-E4CC-4EBA-82A3-9FDC087D989D}" destId="{59A4CBB6-BC81-4C07-A288-4CBDEA02876F}" srcOrd="4" destOrd="0" presId="urn:microsoft.com/office/officeart/2008/layout/VerticalAccentList"/>
    <dgm:cxn modelId="{3A908F9F-3A0A-41D1-AC24-9F6287A17EB7}" type="presParOf" srcId="{EDEBA2F3-E4CC-4EBA-82A3-9FDC087D989D}" destId="{6405498E-59D0-4508-B3FE-0AF1FD985FDF}" srcOrd="5" destOrd="0" presId="urn:microsoft.com/office/officeart/2008/layout/VerticalAccentList"/>
    <dgm:cxn modelId="{3D64D090-5937-426D-94AB-60506EF2957A}" type="presParOf" srcId="{EDEBA2F3-E4CC-4EBA-82A3-9FDC087D989D}" destId="{8EE8B786-86BD-4020-B4B2-144571C56AA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3BB2D8-2A22-4921-90F2-3928C4DD9A01}" type="doc">
      <dgm:prSet loTypeId="urn:microsoft.com/office/officeart/2008/layout/LinedLis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AE8974-186F-4C6D-A0A7-D3C394189479}">
      <dgm:prSet custT="1"/>
      <dgm:spPr/>
      <dgm:t>
        <a:bodyPr/>
        <a:lstStyle/>
        <a:p>
          <a:pPr rtl="0"/>
          <a:r>
            <a:rPr lang="en-US" sz="4000" dirty="0">
              <a:solidFill>
                <a:srgbClr val="0069AA"/>
              </a:solidFill>
              <a:latin typeface="+mj-lt"/>
            </a:rPr>
            <a:t>Any employee participating in procurement through:</a:t>
          </a:r>
        </a:p>
      </dgm:t>
    </dgm:pt>
    <dgm:pt modelId="{4E0E7EC7-D3E9-4DCA-B719-2FE905D6FEDE}" type="parTrans" cxnId="{808E365E-1EB1-4B1A-A4A7-42D1E58E003C}">
      <dgm:prSet/>
      <dgm:spPr/>
      <dgm:t>
        <a:bodyPr/>
        <a:lstStyle/>
        <a:p>
          <a:endParaRPr lang="en-US"/>
        </a:p>
      </dgm:t>
    </dgm:pt>
    <dgm:pt modelId="{2107244F-DC59-47E2-8C88-2214BD4F8B58}" type="sibTrans" cxnId="{808E365E-1EB1-4B1A-A4A7-42D1E58E003C}">
      <dgm:prSet/>
      <dgm:spPr/>
      <dgm:t>
        <a:bodyPr/>
        <a:lstStyle/>
        <a:p>
          <a:endParaRPr lang="en-US"/>
        </a:p>
      </dgm:t>
    </dgm:pt>
    <dgm:pt modelId="{4792E21A-4974-4AA0-9F8C-4C0B88C66FBA}">
      <dgm:prSet/>
      <dgm:spPr/>
      <dgm:t>
        <a:bodyPr/>
        <a:lstStyle/>
        <a:p>
          <a:pPr rtl="0"/>
          <a:r>
            <a:rPr lang="en-US" dirty="0"/>
            <a:t>Decision, approval, disapproval or recommendation</a:t>
          </a:r>
        </a:p>
      </dgm:t>
    </dgm:pt>
    <dgm:pt modelId="{C7F99997-E533-4665-9128-2FA5F6DA4648}" type="parTrans" cxnId="{F3EF2D0F-97B6-40AF-A34D-B32360C15ADA}">
      <dgm:prSet/>
      <dgm:spPr/>
      <dgm:t>
        <a:bodyPr/>
        <a:lstStyle/>
        <a:p>
          <a:endParaRPr lang="en-US"/>
        </a:p>
      </dgm:t>
    </dgm:pt>
    <dgm:pt modelId="{71C6DADD-3A20-4EB8-BE68-B521B6A87D5F}" type="sibTrans" cxnId="{F3EF2D0F-97B6-40AF-A34D-B32360C15ADA}">
      <dgm:prSet/>
      <dgm:spPr/>
      <dgm:t>
        <a:bodyPr/>
        <a:lstStyle/>
        <a:p>
          <a:endParaRPr lang="en-US"/>
        </a:p>
      </dgm:t>
    </dgm:pt>
    <dgm:pt modelId="{AF1EF906-C6B8-4979-B7C8-3EDAC7613036}">
      <dgm:prSet/>
      <dgm:spPr/>
      <dgm:t>
        <a:bodyPr/>
        <a:lstStyle/>
        <a:p>
          <a:pPr rtl="0"/>
          <a:r>
            <a:rPr lang="en-US" dirty="0"/>
            <a:t>Preparing purchase </a:t>
          </a:r>
          <a:r>
            <a:rPr lang="en-US" b="0" dirty="0"/>
            <a:t>requests</a:t>
          </a:r>
        </a:p>
      </dgm:t>
    </dgm:pt>
    <dgm:pt modelId="{B9AEB18C-99AA-499F-9CBC-478133B193E0}" type="parTrans" cxnId="{21066D25-66EE-4648-ABBA-F1F1B4C86EA5}">
      <dgm:prSet/>
      <dgm:spPr/>
      <dgm:t>
        <a:bodyPr/>
        <a:lstStyle/>
        <a:p>
          <a:endParaRPr lang="en-US"/>
        </a:p>
      </dgm:t>
    </dgm:pt>
    <dgm:pt modelId="{63A2F94F-5F21-4560-B21D-7A27502A5B5D}" type="sibTrans" cxnId="{21066D25-66EE-4648-ABBA-F1F1B4C86EA5}">
      <dgm:prSet/>
      <dgm:spPr/>
      <dgm:t>
        <a:bodyPr/>
        <a:lstStyle/>
        <a:p>
          <a:endParaRPr lang="en-US"/>
        </a:p>
      </dgm:t>
    </dgm:pt>
    <dgm:pt modelId="{82F7C791-E22A-47E0-95C6-71512584384A}">
      <dgm:prSet/>
      <dgm:spPr/>
      <dgm:t>
        <a:bodyPr/>
        <a:lstStyle/>
        <a:p>
          <a:pPr rtl="0"/>
          <a:r>
            <a:rPr lang="en-US" b="0" dirty="0"/>
            <a:t>Influencing</a:t>
          </a:r>
          <a:r>
            <a:rPr lang="en-US" dirty="0"/>
            <a:t> specifications or standards</a:t>
          </a:r>
        </a:p>
      </dgm:t>
    </dgm:pt>
    <dgm:pt modelId="{0DE60A56-32B0-4A89-90E1-12FFA8E75A7A}" type="parTrans" cxnId="{02EC45CB-A516-42D5-A5CE-7F721B3D934C}">
      <dgm:prSet/>
      <dgm:spPr/>
      <dgm:t>
        <a:bodyPr/>
        <a:lstStyle/>
        <a:p>
          <a:endParaRPr lang="en-US"/>
        </a:p>
      </dgm:t>
    </dgm:pt>
    <dgm:pt modelId="{3B58DB71-DC9B-4ECB-A9F8-7A0B17578EE4}" type="sibTrans" cxnId="{02EC45CB-A516-42D5-A5CE-7F721B3D934C}">
      <dgm:prSet/>
      <dgm:spPr/>
      <dgm:t>
        <a:bodyPr/>
        <a:lstStyle/>
        <a:p>
          <a:endParaRPr lang="en-US"/>
        </a:p>
      </dgm:t>
    </dgm:pt>
    <dgm:pt modelId="{D4E841CA-9F1D-486C-9338-1FD9B9D577BF}">
      <dgm:prSet/>
      <dgm:spPr/>
      <dgm:t>
        <a:bodyPr/>
        <a:lstStyle/>
        <a:p>
          <a:pPr rtl="0"/>
          <a:r>
            <a:rPr lang="en-US" dirty="0"/>
            <a:t>Investigations or auditing</a:t>
          </a:r>
        </a:p>
      </dgm:t>
    </dgm:pt>
    <dgm:pt modelId="{CBAC9F07-1D1A-4D60-BC21-9644750A7FA1}" type="parTrans" cxnId="{704A06EF-C241-4392-892C-F3EC68302B44}">
      <dgm:prSet/>
      <dgm:spPr/>
      <dgm:t>
        <a:bodyPr/>
        <a:lstStyle/>
        <a:p>
          <a:endParaRPr lang="en-US"/>
        </a:p>
      </dgm:t>
    </dgm:pt>
    <dgm:pt modelId="{4F946C61-AFEB-4F70-8536-CB65EBD1EA0A}" type="sibTrans" cxnId="{704A06EF-C241-4392-892C-F3EC68302B44}">
      <dgm:prSet/>
      <dgm:spPr/>
      <dgm:t>
        <a:bodyPr/>
        <a:lstStyle/>
        <a:p>
          <a:endParaRPr lang="en-US"/>
        </a:p>
      </dgm:t>
    </dgm:pt>
    <dgm:pt modelId="{563F4256-A3F2-4853-8B60-74DFDB66A57D}">
      <dgm:prSet/>
      <dgm:spPr/>
      <dgm:t>
        <a:bodyPr/>
        <a:lstStyle/>
        <a:p>
          <a:pPr rtl="0"/>
          <a:r>
            <a:rPr lang="en-US" dirty="0"/>
            <a:t>Any other </a:t>
          </a:r>
          <a:r>
            <a:rPr lang="en-US" b="0" dirty="0"/>
            <a:t>advisory</a:t>
          </a:r>
          <a:r>
            <a:rPr lang="en-US" dirty="0"/>
            <a:t> capacity</a:t>
          </a:r>
        </a:p>
      </dgm:t>
    </dgm:pt>
    <dgm:pt modelId="{1793B956-B65D-49ED-A4B1-0C711835E761}" type="parTrans" cxnId="{FE6FB08E-413D-4BC2-ADFC-33A286A0E480}">
      <dgm:prSet/>
      <dgm:spPr/>
      <dgm:t>
        <a:bodyPr/>
        <a:lstStyle/>
        <a:p>
          <a:endParaRPr lang="en-US"/>
        </a:p>
      </dgm:t>
    </dgm:pt>
    <dgm:pt modelId="{C3FFCC18-222D-41AF-87C0-0652442B9F48}" type="sibTrans" cxnId="{FE6FB08E-413D-4BC2-ADFC-33A286A0E480}">
      <dgm:prSet/>
      <dgm:spPr/>
      <dgm:t>
        <a:bodyPr/>
        <a:lstStyle/>
        <a:p>
          <a:endParaRPr lang="en-US"/>
        </a:p>
      </dgm:t>
    </dgm:pt>
    <dgm:pt modelId="{01138342-A732-4B47-A0C8-7AD106C32055}" type="pres">
      <dgm:prSet presAssocID="{533BB2D8-2A22-4921-90F2-3928C4DD9A01}" presName="vert0" presStyleCnt="0">
        <dgm:presLayoutVars>
          <dgm:dir/>
          <dgm:animOne val="branch"/>
          <dgm:animLvl val="lvl"/>
        </dgm:presLayoutVars>
      </dgm:prSet>
      <dgm:spPr/>
    </dgm:pt>
    <dgm:pt modelId="{2EC72845-A232-425B-82DB-DBDD02830F5C}" type="pres">
      <dgm:prSet presAssocID="{7BAE8974-186F-4C6D-A0A7-D3C394189479}" presName="thickLine" presStyleLbl="alignNode1" presStyleIdx="0" presStyleCnt="1"/>
      <dgm:spPr/>
    </dgm:pt>
    <dgm:pt modelId="{D5537AFF-050B-46B5-AA94-451495236E66}" type="pres">
      <dgm:prSet presAssocID="{7BAE8974-186F-4C6D-A0A7-D3C394189479}" presName="horz1" presStyleCnt="0"/>
      <dgm:spPr/>
    </dgm:pt>
    <dgm:pt modelId="{FE8D2FF4-93F5-4919-A49B-74A683DD16EA}" type="pres">
      <dgm:prSet presAssocID="{7BAE8974-186F-4C6D-A0A7-D3C394189479}" presName="tx1" presStyleLbl="revTx" presStyleIdx="0" presStyleCnt="6" custScaleX="353263"/>
      <dgm:spPr/>
    </dgm:pt>
    <dgm:pt modelId="{E0C09A91-E0A6-4B74-A3C4-8925117072D8}" type="pres">
      <dgm:prSet presAssocID="{7BAE8974-186F-4C6D-A0A7-D3C394189479}" presName="vert1" presStyleCnt="0"/>
      <dgm:spPr/>
    </dgm:pt>
    <dgm:pt modelId="{F620512A-CE69-4EB6-9D4C-003ACFDBB8B5}" type="pres">
      <dgm:prSet presAssocID="{4792E21A-4974-4AA0-9F8C-4C0B88C66FBA}" presName="vertSpace2a" presStyleCnt="0"/>
      <dgm:spPr/>
    </dgm:pt>
    <dgm:pt modelId="{35A4725A-E40E-409C-89C3-B0A2AD7BF9E4}" type="pres">
      <dgm:prSet presAssocID="{4792E21A-4974-4AA0-9F8C-4C0B88C66FBA}" presName="horz2" presStyleCnt="0"/>
      <dgm:spPr/>
    </dgm:pt>
    <dgm:pt modelId="{7B8A346D-D444-44DF-9764-99E1D740A553}" type="pres">
      <dgm:prSet presAssocID="{4792E21A-4974-4AA0-9F8C-4C0B88C66FBA}" presName="horzSpace2" presStyleCnt="0"/>
      <dgm:spPr/>
    </dgm:pt>
    <dgm:pt modelId="{6A7C12EA-78B4-4E9F-A60D-D9F4FD35483B}" type="pres">
      <dgm:prSet presAssocID="{4792E21A-4974-4AA0-9F8C-4C0B88C66FBA}" presName="tx2" presStyleLbl="revTx" presStyleIdx="1" presStyleCnt="6"/>
      <dgm:spPr/>
    </dgm:pt>
    <dgm:pt modelId="{24D78D92-CB70-42E7-80BC-E642BC81D3A6}" type="pres">
      <dgm:prSet presAssocID="{4792E21A-4974-4AA0-9F8C-4C0B88C66FBA}" presName="vert2" presStyleCnt="0"/>
      <dgm:spPr/>
    </dgm:pt>
    <dgm:pt modelId="{509881B5-2B40-4772-8371-1FEB78D88F93}" type="pres">
      <dgm:prSet presAssocID="{4792E21A-4974-4AA0-9F8C-4C0B88C66FBA}" presName="thinLine2b" presStyleLbl="callout" presStyleIdx="0" presStyleCnt="5"/>
      <dgm:spPr/>
    </dgm:pt>
    <dgm:pt modelId="{AD9750F9-46B5-459D-83AE-7671BA9C2217}" type="pres">
      <dgm:prSet presAssocID="{4792E21A-4974-4AA0-9F8C-4C0B88C66FBA}" presName="vertSpace2b" presStyleCnt="0"/>
      <dgm:spPr/>
    </dgm:pt>
    <dgm:pt modelId="{20944379-7AA7-400F-B918-A84AA9289203}" type="pres">
      <dgm:prSet presAssocID="{AF1EF906-C6B8-4979-B7C8-3EDAC7613036}" presName="horz2" presStyleCnt="0"/>
      <dgm:spPr/>
    </dgm:pt>
    <dgm:pt modelId="{E8E720E8-B07B-4026-8FF0-47319115FA7F}" type="pres">
      <dgm:prSet presAssocID="{AF1EF906-C6B8-4979-B7C8-3EDAC7613036}" presName="horzSpace2" presStyleCnt="0"/>
      <dgm:spPr/>
    </dgm:pt>
    <dgm:pt modelId="{481FD05B-E90A-4FC8-9644-ACAFBAE80493}" type="pres">
      <dgm:prSet presAssocID="{AF1EF906-C6B8-4979-B7C8-3EDAC7613036}" presName="tx2" presStyleLbl="revTx" presStyleIdx="2" presStyleCnt="6"/>
      <dgm:spPr/>
    </dgm:pt>
    <dgm:pt modelId="{DBCD31A9-7519-4BE6-8032-1F84483E4355}" type="pres">
      <dgm:prSet presAssocID="{AF1EF906-C6B8-4979-B7C8-3EDAC7613036}" presName="vert2" presStyleCnt="0"/>
      <dgm:spPr/>
    </dgm:pt>
    <dgm:pt modelId="{E88BB1BD-8329-41E2-83D7-8244B2A1E874}" type="pres">
      <dgm:prSet presAssocID="{AF1EF906-C6B8-4979-B7C8-3EDAC7613036}" presName="thinLine2b" presStyleLbl="callout" presStyleIdx="1" presStyleCnt="5"/>
      <dgm:spPr/>
    </dgm:pt>
    <dgm:pt modelId="{0CD67636-5529-4D7F-B2F1-08ABA7E33F2F}" type="pres">
      <dgm:prSet presAssocID="{AF1EF906-C6B8-4979-B7C8-3EDAC7613036}" presName="vertSpace2b" presStyleCnt="0"/>
      <dgm:spPr/>
    </dgm:pt>
    <dgm:pt modelId="{10E197E3-C339-41B1-953F-034D2F3E36B3}" type="pres">
      <dgm:prSet presAssocID="{82F7C791-E22A-47E0-95C6-71512584384A}" presName="horz2" presStyleCnt="0"/>
      <dgm:spPr/>
    </dgm:pt>
    <dgm:pt modelId="{CBB2BD6D-D155-4280-8C6A-A7F2A98BB004}" type="pres">
      <dgm:prSet presAssocID="{82F7C791-E22A-47E0-95C6-71512584384A}" presName="horzSpace2" presStyleCnt="0"/>
      <dgm:spPr/>
    </dgm:pt>
    <dgm:pt modelId="{A59A82C7-B7AD-47E7-BD3B-E8FDAA3409C8}" type="pres">
      <dgm:prSet presAssocID="{82F7C791-E22A-47E0-95C6-71512584384A}" presName="tx2" presStyleLbl="revTx" presStyleIdx="3" presStyleCnt="6"/>
      <dgm:spPr/>
    </dgm:pt>
    <dgm:pt modelId="{7D3845C7-9ECC-4BD2-B89A-3AD9653D4FCA}" type="pres">
      <dgm:prSet presAssocID="{82F7C791-E22A-47E0-95C6-71512584384A}" presName="vert2" presStyleCnt="0"/>
      <dgm:spPr/>
    </dgm:pt>
    <dgm:pt modelId="{77EC4789-968D-4C9F-92F2-2A6A7332EBC5}" type="pres">
      <dgm:prSet presAssocID="{82F7C791-E22A-47E0-95C6-71512584384A}" presName="thinLine2b" presStyleLbl="callout" presStyleIdx="2" presStyleCnt="5"/>
      <dgm:spPr/>
    </dgm:pt>
    <dgm:pt modelId="{14062767-526A-4C45-ACE7-973D977F66D0}" type="pres">
      <dgm:prSet presAssocID="{82F7C791-E22A-47E0-95C6-71512584384A}" presName="vertSpace2b" presStyleCnt="0"/>
      <dgm:spPr/>
    </dgm:pt>
    <dgm:pt modelId="{5F053C47-8902-456F-803D-0BD43710C906}" type="pres">
      <dgm:prSet presAssocID="{D4E841CA-9F1D-486C-9338-1FD9B9D577BF}" presName="horz2" presStyleCnt="0"/>
      <dgm:spPr/>
    </dgm:pt>
    <dgm:pt modelId="{B9F39400-1827-41A2-BE54-5909B54F0ED0}" type="pres">
      <dgm:prSet presAssocID="{D4E841CA-9F1D-486C-9338-1FD9B9D577BF}" presName="horzSpace2" presStyleCnt="0"/>
      <dgm:spPr/>
    </dgm:pt>
    <dgm:pt modelId="{8BA8B7D6-3088-4880-8A13-28DF4201F7AC}" type="pres">
      <dgm:prSet presAssocID="{D4E841CA-9F1D-486C-9338-1FD9B9D577BF}" presName="tx2" presStyleLbl="revTx" presStyleIdx="4" presStyleCnt="6"/>
      <dgm:spPr/>
    </dgm:pt>
    <dgm:pt modelId="{FE43B6F4-28CD-495A-944D-5EBCA57C909D}" type="pres">
      <dgm:prSet presAssocID="{D4E841CA-9F1D-486C-9338-1FD9B9D577BF}" presName="vert2" presStyleCnt="0"/>
      <dgm:spPr/>
    </dgm:pt>
    <dgm:pt modelId="{077C56FE-D2C7-4DF8-A912-E50823AC50FC}" type="pres">
      <dgm:prSet presAssocID="{D4E841CA-9F1D-486C-9338-1FD9B9D577BF}" presName="thinLine2b" presStyleLbl="callout" presStyleIdx="3" presStyleCnt="5"/>
      <dgm:spPr/>
    </dgm:pt>
    <dgm:pt modelId="{F647FE84-42C8-490E-ACDC-4579FC083B56}" type="pres">
      <dgm:prSet presAssocID="{D4E841CA-9F1D-486C-9338-1FD9B9D577BF}" presName="vertSpace2b" presStyleCnt="0"/>
      <dgm:spPr/>
    </dgm:pt>
    <dgm:pt modelId="{0C073E63-A0DC-4472-A886-6A0FB3DB572B}" type="pres">
      <dgm:prSet presAssocID="{563F4256-A3F2-4853-8B60-74DFDB66A57D}" presName="horz2" presStyleCnt="0"/>
      <dgm:spPr/>
    </dgm:pt>
    <dgm:pt modelId="{84C8A09A-F149-421F-B9FA-86D562E2CFB2}" type="pres">
      <dgm:prSet presAssocID="{563F4256-A3F2-4853-8B60-74DFDB66A57D}" presName="horzSpace2" presStyleCnt="0"/>
      <dgm:spPr/>
    </dgm:pt>
    <dgm:pt modelId="{00E84BDE-1DB7-4B9A-A3BE-E213498C06D4}" type="pres">
      <dgm:prSet presAssocID="{563F4256-A3F2-4853-8B60-74DFDB66A57D}" presName="tx2" presStyleLbl="revTx" presStyleIdx="5" presStyleCnt="6"/>
      <dgm:spPr/>
    </dgm:pt>
    <dgm:pt modelId="{2B9756B6-4185-47BE-B3A1-72A8B4DEFD44}" type="pres">
      <dgm:prSet presAssocID="{563F4256-A3F2-4853-8B60-74DFDB66A57D}" presName="vert2" presStyleCnt="0"/>
      <dgm:spPr/>
    </dgm:pt>
    <dgm:pt modelId="{E092359B-EE87-4331-AC2D-D6505AF69056}" type="pres">
      <dgm:prSet presAssocID="{563F4256-A3F2-4853-8B60-74DFDB66A57D}" presName="thinLine2b" presStyleLbl="callout" presStyleIdx="4" presStyleCnt="5"/>
      <dgm:spPr/>
    </dgm:pt>
    <dgm:pt modelId="{1B3611EA-327F-43CD-A39F-DD27AD502CDD}" type="pres">
      <dgm:prSet presAssocID="{563F4256-A3F2-4853-8B60-74DFDB66A57D}" presName="vertSpace2b" presStyleCnt="0"/>
      <dgm:spPr/>
    </dgm:pt>
  </dgm:ptLst>
  <dgm:cxnLst>
    <dgm:cxn modelId="{F3EF2D0F-97B6-40AF-A34D-B32360C15ADA}" srcId="{7BAE8974-186F-4C6D-A0A7-D3C394189479}" destId="{4792E21A-4974-4AA0-9F8C-4C0B88C66FBA}" srcOrd="0" destOrd="0" parTransId="{C7F99997-E533-4665-9128-2FA5F6DA4648}" sibTransId="{71C6DADD-3A20-4EB8-BE68-B521B6A87D5F}"/>
    <dgm:cxn modelId="{21066D25-66EE-4648-ABBA-F1F1B4C86EA5}" srcId="{7BAE8974-186F-4C6D-A0A7-D3C394189479}" destId="{AF1EF906-C6B8-4979-B7C8-3EDAC7613036}" srcOrd="1" destOrd="0" parTransId="{B9AEB18C-99AA-499F-9CBC-478133B193E0}" sibTransId="{63A2F94F-5F21-4560-B21D-7A27502A5B5D}"/>
    <dgm:cxn modelId="{7ABB923F-EA8A-4B4B-835E-BA2CD7E9CD18}" type="presOf" srcId="{533BB2D8-2A22-4921-90F2-3928C4DD9A01}" destId="{01138342-A732-4B47-A0C8-7AD106C32055}" srcOrd="0" destOrd="0" presId="urn:microsoft.com/office/officeart/2008/layout/LinedList"/>
    <dgm:cxn modelId="{808E365E-1EB1-4B1A-A4A7-42D1E58E003C}" srcId="{533BB2D8-2A22-4921-90F2-3928C4DD9A01}" destId="{7BAE8974-186F-4C6D-A0A7-D3C394189479}" srcOrd="0" destOrd="0" parTransId="{4E0E7EC7-D3E9-4DCA-B719-2FE905D6FEDE}" sibTransId="{2107244F-DC59-47E2-8C88-2214BD4F8B58}"/>
    <dgm:cxn modelId="{D54E734A-CED4-4DF5-ADD9-25D0FE0AD38B}" type="presOf" srcId="{563F4256-A3F2-4853-8B60-74DFDB66A57D}" destId="{00E84BDE-1DB7-4B9A-A3BE-E213498C06D4}" srcOrd="0" destOrd="0" presId="urn:microsoft.com/office/officeart/2008/layout/LinedList"/>
    <dgm:cxn modelId="{62F6EA8A-33DC-498A-8BC9-43C2955877AE}" type="presOf" srcId="{D4E841CA-9F1D-486C-9338-1FD9B9D577BF}" destId="{8BA8B7D6-3088-4880-8A13-28DF4201F7AC}" srcOrd="0" destOrd="0" presId="urn:microsoft.com/office/officeart/2008/layout/LinedList"/>
    <dgm:cxn modelId="{FE6FB08E-413D-4BC2-ADFC-33A286A0E480}" srcId="{7BAE8974-186F-4C6D-A0A7-D3C394189479}" destId="{563F4256-A3F2-4853-8B60-74DFDB66A57D}" srcOrd="4" destOrd="0" parTransId="{1793B956-B65D-49ED-A4B1-0C711835E761}" sibTransId="{C3FFCC18-222D-41AF-87C0-0652442B9F48}"/>
    <dgm:cxn modelId="{E4D199A9-2532-40F0-8104-D9BDCC0479D9}" type="presOf" srcId="{4792E21A-4974-4AA0-9F8C-4C0B88C66FBA}" destId="{6A7C12EA-78B4-4E9F-A60D-D9F4FD35483B}" srcOrd="0" destOrd="0" presId="urn:microsoft.com/office/officeart/2008/layout/LinedList"/>
    <dgm:cxn modelId="{2B7681AE-D12C-4D09-A11C-9F250204BA1F}" type="presOf" srcId="{AF1EF906-C6B8-4979-B7C8-3EDAC7613036}" destId="{481FD05B-E90A-4FC8-9644-ACAFBAE80493}" srcOrd="0" destOrd="0" presId="urn:microsoft.com/office/officeart/2008/layout/LinedList"/>
    <dgm:cxn modelId="{4ABB9AB2-BCC2-42EA-A786-FBCD50DB68C1}" type="presOf" srcId="{82F7C791-E22A-47E0-95C6-71512584384A}" destId="{A59A82C7-B7AD-47E7-BD3B-E8FDAA3409C8}" srcOrd="0" destOrd="0" presId="urn:microsoft.com/office/officeart/2008/layout/LinedList"/>
    <dgm:cxn modelId="{02EC45CB-A516-42D5-A5CE-7F721B3D934C}" srcId="{7BAE8974-186F-4C6D-A0A7-D3C394189479}" destId="{82F7C791-E22A-47E0-95C6-71512584384A}" srcOrd="2" destOrd="0" parTransId="{0DE60A56-32B0-4A89-90E1-12FFA8E75A7A}" sibTransId="{3B58DB71-DC9B-4ECB-A9F8-7A0B17578EE4}"/>
    <dgm:cxn modelId="{F308DCD5-8848-4B4A-9A76-9DFD4EC5612D}" type="presOf" srcId="{7BAE8974-186F-4C6D-A0A7-D3C394189479}" destId="{FE8D2FF4-93F5-4919-A49B-74A683DD16EA}" srcOrd="0" destOrd="0" presId="urn:microsoft.com/office/officeart/2008/layout/LinedList"/>
    <dgm:cxn modelId="{704A06EF-C241-4392-892C-F3EC68302B44}" srcId="{7BAE8974-186F-4C6D-A0A7-D3C394189479}" destId="{D4E841CA-9F1D-486C-9338-1FD9B9D577BF}" srcOrd="3" destOrd="0" parTransId="{CBAC9F07-1D1A-4D60-BC21-9644750A7FA1}" sibTransId="{4F946C61-AFEB-4F70-8536-CB65EBD1EA0A}"/>
    <dgm:cxn modelId="{CC974FFA-3E68-4552-A5F6-6FA97A46E1D9}" type="presParOf" srcId="{01138342-A732-4B47-A0C8-7AD106C32055}" destId="{2EC72845-A232-425B-82DB-DBDD02830F5C}" srcOrd="0" destOrd="0" presId="urn:microsoft.com/office/officeart/2008/layout/LinedList"/>
    <dgm:cxn modelId="{AAB7B6D2-D039-4B72-B854-EC3CEC01A9D9}" type="presParOf" srcId="{01138342-A732-4B47-A0C8-7AD106C32055}" destId="{D5537AFF-050B-46B5-AA94-451495236E66}" srcOrd="1" destOrd="0" presId="urn:microsoft.com/office/officeart/2008/layout/LinedList"/>
    <dgm:cxn modelId="{5A5E25CE-A4E5-47C2-A53C-3A5481BEA1F4}" type="presParOf" srcId="{D5537AFF-050B-46B5-AA94-451495236E66}" destId="{FE8D2FF4-93F5-4919-A49B-74A683DD16EA}" srcOrd="0" destOrd="0" presId="urn:microsoft.com/office/officeart/2008/layout/LinedList"/>
    <dgm:cxn modelId="{D2262FF3-0CF1-45DF-935C-C45860D7205A}" type="presParOf" srcId="{D5537AFF-050B-46B5-AA94-451495236E66}" destId="{E0C09A91-E0A6-4B74-A3C4-8925117072D8}" srcOrd="1" destOrd="0" presId="urn:microsoft.com/office/officeart/2008/layout/LinedList"/>
    <dgm:cxn modelId="{1AF5E09B-58CF-445A-A82A-9C863A3490A7}" type="presParOf" srcId="{E0C09A91-E0A6-4B74-A3C4-8925117072D8}" destId="{F620512A-CE69-4EB6-9D4C-003ACFDBB8B5}" srcOrd="0" destOrd="0" presId="urn:microsoft.com/office/officeart/2008/layout/LinedList"/>
    <dgm:cxn modelId="{C8DD18E7-B5F5-40C0-A376-64125580A068}" type="presParOf" srcId="{E0C09A91-E0A6-4B74-A3C4-8925117072D8}" destId="{35A4725A-E40E-409C-89C3-B0A2AD7BF9E4}" srcOrd="1" destOrd="0" presId="urn:microsoft.com/office/officeart/2008/layout/LinedList"/>
    <dgm:cxn modelId="{43727BAC-6C3F-4EAF-BB2E-79D3CB4F84FA}" type="presParOf" srcId="{35A4725A-E40E-409C-89C3-B0A2AD7BF9E4}" destId="{7B8A346D-D444-44DF-9764-99E1D740A553}" srcOrd="0" destOrd="0" presId="urn:microsoft.com/office/officeart/2008/layout/LinedList"/>
    <dgm:cxn modelId="{4D26F781-00B1-4A1F-A771-2AE173381B95}" type="presParOf" srcId="{35A4725A-E40E-409C-89C3-B0A2AD7BF9E4}" destId="{6A7C12EA-78B4-4E9F-A60D-D9F4FD35483B}" srcOrd="1" destOrd="0" presId="urn:microsoft.com/office/officeart/2008/layout/LinedList"/>
    <dgm:cxn modelId="{D4D353CC-DDA6-4995-9B29-E49113F73600}" type="presParOf" srcId="{35A4725A-E40E-409C-89C3-B0A2AD7BF9E4}" destId="{24D78D92-CB70-42E7-80BC-E642BC81D3A6}" srcOrd="2" destOrd="0" presId="urn:microsoft.com/office/officeart/2008/layout/LinedList"/>
    <dgm:cxn modelId="{2BDCE057-2F64-4162-B9E8-F5FF31B7CE44}" type="presParOf" srcId="{E0C09A91-E0A6-4B74-A3C4-8925117072D8}" destId="{509881B5-2B40-4772-8371-1FEB78D88F93}" srcOrd="2" destOrd="0" presId="urn:microsoft.com/office/officeart/2008/layout/LinedList"/>
    <dgm:cxn modelId="{D9C0833A-664A-4EF1-9708-8249DDE17B94}" type="presParOf" srcId="{E0C09A91-E0A6-4B74-A3C4-8925117072D8}" destId="{AD9750F9-46B5-459D-83AE-7671BA9C2217}" srcOrd="3" destOrd="0" presId="urn:microsoft.com/office/officeart/2008/layout/LinedList"/>
    <dgm:cxn modelId="{8019443A-41C0-4A79-9052-FFF324568183}" type="presParOf" srcId="{E0C09A91-E0A6-4B74-A3C4-8925117072D8}" destId="{20944379-7AA7-400F-B918-A84AA9289203}" srcOrd="4" destOrd="0" presId="urn:microsoft.com/office/officeart/2008/layout/LinedList"/>
    <dgm:cxn modelId="{F9169600-A6D5-4B6D-AF28-EBEDA96FF88E}" type="presParOf" srcId="{20944379-7AA7-400F-B918-A84AA9289203}" destId="{E8E720E8-B07B-4026-8FF0-47319115FA7F}" srcOrd="0" destOrd="0" presId="urn:microsoft.com/office/officeart/2008/layout/LinedList"/>
    <dgm:cxn modelId="{6C7B1C00-E3DD-40F4-A7D3-6CD13F13B7DA}" type="presParOf" srcId="{20944379-7AA7-400F-B918-A84AA9289203}" destId="{481FD05B-E90A-4FC8-9644-ACAFBAE80493}" srcOrd="1" destOrd="0" presId="urn:microsoft.com/office/officeart/2008/layout/LinedList"/>
    <dgm:cxn modelId="{88F1F51C-45B5-467F-A93B-0DD9EBDBB020}" type="presParOf" srcId="{20944379-7AA7-400F-B918-A84AA9289203}" destId="{DBCD31A9-7519-4BE6-8032-1F84483E4355}" srcOrd="2" destOrd="0" presId="urn:microsoft.com/office/officeart/2008/layout/LinedList"/>
    <dgm:cxn modelId="{5C8D51B0-0160-43D4-B06C-3A59FFB87D7B}" type="presParOf" srcId="{E0C09A91-E0A6-4B74-A3C4-8925117072D8}" destId="{E88BB1BD-8329-41E2-83D7-8244B2A1E874}" srcOrd="5" destOrd="0" presId="urn:microsoft.com/office/officeart/2008/layout/LinedList"/>
    <dgm:cxn modelId="{2C51D72A-5E10-47E0-B209-1A95B53C5C1B}" type="presParOf" srcId="{E0C09A91-E0A6-4B74-A3C4-8925117072D8}" destId="{0CD67636-5529-4D7F-B2F1-08ABA7E33F2F}" srcOrd="6" destOrd="0" presId="urn:microsoft.com/office/officeart/2008/layout/LinedList"/>
    <dgm:cxn modelId="{1665DAE8-1DBD-4F06-8ADB-B016BD7F3C72}" type="presParOf" srcId="{E0C09A91-E0A6-4B74-A3C4-8925117072D8}" destId="{10E197E3-C339-41B1-953F-034D2F3E36B3}" srcOrd="7" destOrd="0" presId="urn:microsoft.com/office/officeart/2008/layout/LinedList"/>
    <dgm:cxn modelId="{ED568C0A-1A74-4F02-BF0F-7B0ED0707765}" type="presParOf" srcId="{10E197E3-C339-41B1-953F-034D2F3E36B3}" destId="{CBB2BD6D-D155-4280-8C6A-A7F2A98BB004}" srcOrd="0" destOrd="0" presId="urn:microsoft.com/office/officeart/2008/layout/LinedList"/>
    <dgm:cxn modelId="{BE0257CA-439B-4800-A8FC-D6B24E8D5A72}" type="presParOf" srcId="{10E197E3-C339-41B1-953F-034D2F3E36B3}" destId="{A59A82C7-B7AD-47E7-BD3B-E8FDAA3409C8}" srcOrd="1" destOrd="0" presId="urn:microsoft.com/office/officeart/2008/layout/LinedList"/>
    <dgm:cxn modelId="{0746B794-9C6A-4FDB-898E-F60A58D0ACCC}" type="presParOf" srcId="{10E197E3-C339-41B1-953F-034D2F3E36B3}" destId="{7D3845C7-9ECC-4BD2-B89A-3AD9653D4FCA}" srcOrd="2" destOrd="0" presId="urn:microsoft.com/office/officeart/2008/layout/LinedList"/>
    <dgm:cxn modelId="{0526C1F6-EC57-4D3F-BDA2-6616CF58917F}" type="presParOf" srcId="{E0C09A91-E0A6-4B74-A3C4-8925117072D8}" destId="{77EC4789-968D-4C9F-92F2-2A6A7332EBC5}" srcOrd="8" destOrd="0" presId="urn:microsoft.com/office/officeart/2008/layout/LinedList"/>
    <dgm:cxn modelId="{BAF99995-BC6E-4735-848C-68A2A1899602}" type="presParOf" srcId="{E0C09A91-E0A6-4B74-A3C4-8925117072D8}" destId="{14062767-526A-4C45-ACE7-973D977F66D0}" srcOrd="9" destOrd="0" presId="urn:microsoft.com/office/officeart/2008/layout/LinedList"/>
    <dgm:cxn modelId="{37FEEA40-AA06-4071-A849-5FA592F4E512}" type="presParOf" srcId="{E0C09A91-E0A6-4B74-A3C4-8925117072D8}" destId="{5F053C47-8902-456F-803D-0BD43710C906}" srcOrd="10" destOrd="0" presId="urn:microsoft.com/office/officeart/2008/layout/LinedList"/>
    <dgm:cxn modelId="{EB33653B-4309-482B-8B56-55BFBF61548C}" type="presParOf" srcId="{5F053C47-8902-456F-803D-0BD43710C906}" destId="{B9F39400-1827-41A2-BE54-5909B54F0ED0}" srcOrd="0" destOrd="0" presId="urn:microsoft.com/office/officeart/2008/layout/LinedList"/>
    <dgm:cxn modelId="{A06F8C9B-53B3-460D-A8B2-F144205DB7BD}" type="presParOf" srcId="{5F053C47-8902-456F-803D-0BD43710C906}" destId="{8BA8B7D6-3088-4880-8A13-28DF4201F7AC}" srcOrd="1" destOrd="0" presId="urn:microsoft.com/office/officeart/2008/layout/LinedList"/>
    <dgm:cxn modelId="{7FC36725-837C-4074-B94E-5BC16B10AEDF}" type="presParOf" srcId="{5F053C47-8902-456F-803D-0BD43710C906}" destId="{FE43B6F4-28CD-495A-944D-5EBCA57C909D}" srcOrd="2" destOrd="0" presId="urn:microsoft.com/office/officeart/2008/layout/LinedList"/>
    <dgm:cxn modelId="{19A4CD07-8589-4E05-B6EA-F60311236409}" type="presParOf" srcId="{E0C09A91-E0A6-4B74-A3C4-8925117072D8}" destId="{077C56FE-D2C7-4DF8-A912-E50823AC50FC}" srcOrd="11" destOrd="0" presId="urn:microsoft.com/office/officeart/2008/layout/LinedList"/>
    <dgm:cxn modelId="{BC3D6DB6-02E8-473C-867C-938829C7A8D8}" type="presParOf" srcId="{E0C09A91-E0A6-4B74-A3C4-8925117072D8}" destId="{F647FE84-42C8-490E-ACDC-4579FC083B56}" srcOrd="12" destOrd="0" presId="urn:microsoft.com/office/officeart/2008/layout/LinedList"/>
    <dgm:cxn modelId="{65C5D4A8-C0CA-4CAE-ABE7-700F122BF32A}" type="presParOf" srcId="{E0C09A91-E0A6-4B74-A3C4-8925117072D8}" destId="{0C073E63-A0DC-4472-A886-6A0FB3DB572B}" srcOrd="13" destOrd="0" presId="urn:microsoft.com/office/officeart/2008/layout/LinedList"/>
    <dgm:cxn modelId="{50ECF69F-0580-4B40-9253-F4D2CB8BAD3B}" type="presParOf" srcId="{0C073E63-A0DC-4472-A886-6A0FB3DB572B}" destId="{84C8A09A-F149-421F-B9FA-86D562E2CFB2}" srcOrd="0" destOrd="0" presId="urn:microsoft.com/office/officeart/2008/layout/LinedList"/>
    <dgm:cxn modelId="{50607E12-B652-44A8-9605-26151F527605}" type="presParOf" srcId="{0C073E63-A0DC-4472-A886-6A0FB3DB572B}" destId="{00E84BDE-1DB7-4B9A-A3BE-E213498C06D4}" srcOrd="1" destOrd="0" presId="urn:microsoft.com/office/officeart/2008/layout/LinedList"/>
    <dgm:cxn modelId="{8B2414E8-D372-40B6-B4CB-B1B49FC61D3C}" type="presParOf" srcId="{0C073E63-A0DC-4472-A886-6A0FB3DB572B}" destId="{2B9756B6-4185-47BE-B3A1-72A8B4DEFD44}" srcOrd="2" destOrd="0" presId="urn:microsoft.com/office/officeart/2008/layout/LinedList"/>
    <dgm:cxn modelId="{07DBC816-2FCE-4D49-BD1E-406E7D97DCF7}" type="presParOf" srcId="{E0C09A91-E0A6-4B74-A3C4-8925117072D8}" destId="{E092359B-EE87-4331-AC2D-D6505AF69056}" srcOrd="14" destOrd="0" presId="urn:microsoft.com/office/officeart/2008/layout/LinedList"/>
    <dgm:cxn modelId="{534B3F1D-062D-4950-80BE-B9B91BD4DB19}" type="presParOf" srcId="{E0C09A91-E0A6-4B74-A3C4-8925117072D8}" destId="{1B3611EA-327F-43CD-A39F-DD27AD502CDD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BCCCC10-8154-4087-8562-242D5B93BE22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D70504F-B5A0-4A22-A19D-3BAFC88443BE}">
      <dgm:prSet/>
      <dgm:spPr/>
      <dgm:t>
        <a:bodyPr/>
        <a:lstStyle/>
        <a:p>
          <a:pPr rtl="0"/>
          <a:r>
            <a:rPr lang="en-US" dirty="0"/>
            <a:t>Do not disclose or use non-public information for personal gain or benefit of yourself or any other person or business entity.</a:t>
          </a:r>
        </a:p>
      </dgm:t>
    </dgm:pt>
    <dgm:pt modelId="{5D474331-860B-42BD-B9A0-8E6B32597243}" type="parTrans" cxnId="{97A44994-CC3F-4093-A67F-F1125F03DEF4}">
      <dgm:prSet/>
      <dgm:spPr/>
      <dgm:t>
        <a:bodyPr/>
        <a:lstStyle/>
        <a:p>
          <a:endParaRPr lang="en-US"/>
        </a:p>
      </dgm:t>
    </dgm:pt>
    <dgm:pt modelId="{B32B29F4-126F-4BF9-9BD4-0DCD7A328CAC}" type="sibTrans" cxnId="{97A44994-CC3F-4093-A67F-F1125F03DEF4}">
      <dgm:prSet/>
      <dgm:spPr/>
      <dgm:t>
        <a:bodyPr/>
        <a:lstStyle/>
        <a:p>
          <a:endParaRPr lang="en-US"/>
        </a:p>
      </dgm:t>
    </dgm:pt>
    <dgm:pt modelId="{802C6DD3-E75E-4D3A-B172-E93C1186B48D}">
      <dgm:prSet/>
      <dgm:spPr/>
      <dgm:t>
        <a:bodyPr/>
        <a:lstStyle/>
        <a:p>
          <a:pPr rtl="0"/>
          <a:r>
            <a:rPr lang="en-US" dirty="0"/>
            <a:t>Such as; educational records, medical records, PII and PHI</a:t>
          </a:r>
        </a:p>
      </dgm:t>
    </dgm:pt>
    <dgm:pt modelId="{0EBB1F57-7051-42B3-ADAC-A38C73C50A2A}" type="parTrans" cxnId="{A134861B-D020-4F48-90DA-71695B22BB81}">
      <dgm:prSet/>
      <dgm:spPr/>
      <dgm:t>
        <a:bodyPr/>
        <a:lstStyle/>
        <a:p>
          <a:endParaRPr lang="en-US"/>
        </a:p>
      </dgm:t>
    </dgm:pt>
    <dgm:pt modelId="{BAABB265-2C23-4253-ABB3-95D9FC5CF722}" type="sibTrans" cxnId="{A134861B-D020-4F48-90DA-71695B22BB81}">
      <dgm:prSet/>
      <dgm:spPr/>
      <dgm:t>
        <a:bodyPr/>
        <a:lstStyle/>
        <a:p>
          <a:endParaRPr lang="en-US"/>
        </a:p>
      </dgm:t>
    </dgm:pt>
    <dgm:pt modelId="{14DD316D-269A-4230-B929-9B9D0AC2D184}" type="pres">
      <dgm:prSet presAssocID="{EBCCCC10-8154-4087-8562-242D5B93BE22}" presName="outerComposite" presStyleCnt="0">
        <dgm:presLayoutVars>
          <dgm:chMax val="5"/>
          <dgm:dir/>
          <dgm:resizeHandles val="exact"/>
        </dgm:presLayoutVars>
      </dgm:prSet>
      <dgm:spPr/>
    </dgm:pt>
    <dgm:pt modelId="{77F58AE2-BD14-4352-85DC-39718925236D}" type="pres">
      <dgm:prSet presAssocID="{EBCCCC10-8154-4087-8562-242D5B93BE22}" presName="dummyMaxCanvas" presStyleCnt="0">
        <dgm:presLayoutVars/>
      </dgm:prSet>
      <dgm:spPr/>
    </dgm:pt>
    <dgm:pt modelId="{A2364FDD-6282-4F8F-8ED4-168DA7DD6084}" type="pres">
      <dgm:prSet presAssocID="{EBCCCC10-8154-4087-8562-242D5B93BE22}" presName="TwoNodes_1" presStyleLbl="node1" presStyleIdx="0" presStyleCnt="2">
        <dgm:presLayoutVars>
          <dgm:bulletEnabled val="1"/>
        </dgm:presLayoutVars>
      </dgm:prSet>
      <dgm:spPr/>
    </dgm:pt>
    <dgm:pt modelId="{64F02AEC-EABF-440E-85BC-099ABFBD9BEB}" type="pres">
      <dgm:prSet presAssocID="{EBCCCC10-8154-4087-8562-242D5B93BE22}" presName="TwoNodes_2" presStyleLbl="node1" presStyleIdx="1" presStyleCnt="2">
        <dgm:presLayoutVars>
          <dgm:bulletEnabled val="1"/>
        </dgm:presLayoutVars>
      </dgm:prSet>
      <dgm:spPr/>
    </dgm:pt>
    <dgm:pt modelId="{4DBD9B92-1898-464A-92AE-63377E2EA466}" type="pres">
      <dgm:prSet presAssocID="{EBCCCC10-8154-4087-8562-242D5B93BE22}" presName="TwoConn_1-2" presStyleLbl="fgAccFollowNode1" presStyleIdx="0" presStyleCnt="1">
        <dgm:presLayoutVars>
          <dgm:bulletEnabled val="1"/>
        </dgm:presLayoutVars>
      </dgm:prSet>
      <dgm:spPr/>
    </dgm:pt>
    <dgm:pt modelId="{9E911A43-9E3B-4211-B0AD-E287A181A593}" type="pres">
      <dgm:prSet presAssocID="{EBCCCC10-8154-4087-8562-242D5B93BE22}" presName="TwoNodes_1_text" presStyleLbl="node1" presStyleIdx="1" presStyleCnt="2">
        <dgm:presLayoutVars>
          <dgm:bulletEnabled val="1"/>
        </dgm:presLayoutVars>
      </dgm:prSet>
      <dgm:spPr/>
    </dgm:pt>
    <dgm:pt modelId="{57D476C9-6430-4CBC-B130-85CF25DEE208}" type="pres">
      <dgm:prSet presAssocID="{EBCCCC10-8154-4087-8562-242D5B93BE22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134861B-D020-4F48-90DA-71695B22BB81}" srcId="{EBCCCC10-8154-4087-8562-242D5B93BE22}" destId="{802C6DD3-E75E-4D3A-B172-E93C1186B48D}" srcOrd="1" destOrd="0" parTransId="{0EBB1F57-7051-42B3-ADAC-A38C73C50A2A}" sibTransId="{BAABB265-2C23-4253-ABB3-95D9FC5CF722}"/>
    <dgm:cxn modelId="{4AC9AE1D-3184-4801-9787-CCFA77105790}" type="presOf" srcId="{ED70504F-B5A0-4A22-A19D-3BAFC88443BE}" destId="{A2364FDD-6282-4F8F-8ED4-168DA7DD6084}" srcOrd="0" destOrd="0" presId="urn:microsoft.com/office/officeart/2005/8/layout/vProcess5"/>
    <dgm:cxn modelId="{7E6FFC33-65ED-4478-B007-EB5D3C0F6E85}" type="presOf" srcId="{B32B29F4-126F-4BF9-9BD4-0DCD7A328CAC}" destId="{4DBD9B92-1898-464A-92AE-63377E2EA466}" srcOrd="0" destOrd="0" presId="urn:microsoft.com/office/officeart/2005/8/layout/vProcess5"/>
    <dgm:cxn modelId="{BE19A84C-FBAD-4804-A3B7-5B8F6BFBD546}" type="presOf" srcId="{EBCCCC10-8154-4087-8562-242D5B93BE22}" destId="{14DD316D-269A-4230-B929-9B9D0AC2D184}" srcOrd="0" destOrd="0" presId="urn:microsoft.com/office/officeart/2005/8/layout/vProcess5"/>
    <dgm:cxn modelId="{74903580-DDD9-4D67-A8CA-6EA278DDB337}" type="presOf" srcId="{802C6DD3-E75E-4D3A-B172-E93C1186B48D}" destId="{64F02AEC-EABF-440E-85BC-099ABFBD9BEB}" srcOrd="0" destOrd="0" presId="urn:microsoft.com/office/officeart/2005/8/layout/vProcess5"/>
    <dgm:cxn modelId="{97A44994-CC3F-4093-A67F-F1125F03DEF4}" srcId="{EBCCCC10-8154-4087-8562-242D5B93BE22}" destId="{ED70504F-B5A0-4A22-A19D-3BAFC88443BE}" srcOrd="0" destOrd="0" parTransId="{5D474331-860B-42BD-B9A0-8E6B32597243}" sibTransId="{B32B29F4-126F-4BF9-9BD4-0DCD7A328CAC}"/>
    <dgm:cxn modelId="{0ECB24B5-88DD-41DD-8DBF-71E0327D9881}" type="presOf" srcId="{802C6DD3-E75E-4D3A-B172-E93C1186B48D}" destId="{57D476C9-6430-4CBC-B130-85CF25DEE208}" srcOrd="1" destOrd="0" presId="urn:microsoft.com/office/officeart/2005/8/layout/vProcess5"/>
    <dgm:cxn modelId="{9482E8C4-8934-49BB-B8EE-4F587A2A5969}" type="presOf" srcId="{ED70504F-B5A0-4A22-A19D-3BAFC88443BE}" destId="{9E911A43-9E3B-4211-B0AD-E287A181A593}" srcOrd="1" destOrd="0" presId="urn:microsoft.com/office/officeart/2005/8/layout/vProcess5"/>
    <dgm:cxn modelId="{CE660E5B-0702-48C7-A92C-174AC559A0C5}" type="presParOf" srcId="{14DD316D-269A-4230-B929-9B9D0AC2D184}" destId="{77F58AE2-BD14-4352-85DC-39718925236D}" srcOrd="0" destOrd="0" presId="urn:microsoft.com/office/officeart/2005/8/layout/vProcess5"/>
    <dgm:cxn modelId="{D84906E8-36F3-481A-B2CC-373E5F638BE0}" type="presParOf" srcId="{14DD316D-269A-4230-B929-9B9D0AC2D184}" destId="{A2364FDD-6282-4F8F-8ED4-168DA7DD6084}" srcOrd="1" destOrd="0" presId="urn:microsoft.com/office/officeart/2005/8/layout/vProcess5"/>
    <dgm:cxn modelId="{491A127D-0588-4600-8821-3326170B2533}" type="presParOf" srcId="{14DD316D-269A-4230-B929-9B9D0AC2D184}" destId="{64F02AEC-EABF-440E-85BC-099ABFBD9BEB}" srcOrd="2" destOrd="0" presId="urn:microsoft.com/office/officeart/2005/8/layout/vProcess5"/>
    <dgm:cxn modelId="{12718370-84BF-4BC7-9542-E20D319DF5EE}" type="presParOf" srcId="{14DD316D-269A-4230-B929-9B9D0AC2D184}" destId="{4DBD9B92-1898-464A-92AE-63377E2EA466}" srcOrd="3" destOrd="0" presId="urn:microsoft.com/office/officeart/2005/8/layout/vProcess5"/>
    <dgm:cxn modelId="{E6605CAE-3DE6-4D41-A527-7D283C50E3EF}" type="presParOf" srcId="{14DD316D-269A-4230-B929-9B9D0AC2D184}" destId="{9E911A43-9E3B-4211-B0AD-E287A181A593}" srcOrd="4" destOrd="0" presId="urn:microsoft.com/office/officeart/2005/8/layout/vProcess5"/>
    <dgm:cxn modelId="{66723C44-BB67-4165-979C-A18218886F56}" type="presParOf" srcId="{14DD316D-269A-4230-B929-9B9D0AC2D184}" destId="{57D476C9-6430-4CBC-B130-85CF25DEE20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8C3BC66-95DB-48D3-B290-54CDCAAAD820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5CE38-E30A-49BF-9B21-E79BAF70C274}">
      <dgm:prSet custT="1"/>
      <dgm:spPr/>
      <dgm:t>
        <a:bodyPr/>
        <a:lstStyle/>
        <a:p>
          <a:pPr rtl="0"/>
          <a:r>
            <a:rPr lang="en-US" sz="2800" dirty="0">
              <a:latin typeface="+mj-lt"/>
            </a:rPr>
            <a:t>APPLIES TO ALL CURRENT &amp; </a:t>
          </a:r>
          <a:r>
            <a:rPr lang="en-US" sz="2800" dirty="0">
              <a:solidFill>
                <a:srgbClr val="FF0000"/>
              </a:solidFill>
              <a:latin typeface="+mj-lt"/>
            </a:rPr>
            <a:t>FORMER EMPLOYEES</a:t>
          </a:r>
          <a:r>
            <a:rPr lang="en-US" sz="2800" dirty="0">
              <a:solidFill>
                <a:srgbClr val="666666"/>
              </a:solidFill>
              <a:latin typeface="+mj-lt"/>
            </a:rPr>
            <a:t>!!!</a:t>
          </a:r>
        </a:p>
      </dgm:t>
    </dgm:pt>
    <dgm:pt modelId="{0BC2E09A-BF45-4FBE-BEE9-7F8C4B3D901F}" type="parTrans" cxnId="{AC1BE387-AD96-4BF4-BAF1-C50CD564DCA3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F789BC29-FA13-4EFC-A264-C3DCED0F4BF4}" type="sibTrans" cxnId="{AC1BE387-AD96-4BF4-BAF1-C50CD564DCA3}">
      <dgm:prSet/>
      <dgm:spPr/>
      <dgm:t>
        <a:bodyPr/>
        <a:lstStyle/>
        <a:p>
          <a:endParaRPr lang="en-US" sz="2400">
            <a:latin typeface="+mj-lt"/>
          </a:endParaRPr>
        </a:p>
      </dgm:t>
    </dgm:pt>
    <dgm:pt modelId="{B5747C89-F8CB-4A3C-9155-D364967AD90D}" type="pres">
      <dgm:prSet presAssocID="{88C3BC66-95DB-48D3-B290-54CDCAAAD820}" presName="Name0" presStyleCnt="0">
        <dgm:presLayoutVars>
          <dgm:chMax/>
          <dgm:chPref/>
          <dgm:dir/>
        </dgm:presLayoutVars>
      </dgm:prSet>
      <dgm:spPr/>
    </dgm:pt>
    <dgm:pt modelId="{38D40068-08E7-4B2A-B985-6E11F2BF041F}" type="pres">
      <dgm:prSet presAssocID="{8EC5CE38-E30A-49BF-9B21-E79BAF70C274}" presName="parenttextcomposite" presStyleCnt="0"/>
      <dgm:spPr/>
    </dgm:pt>
    <dgm:pt modelId="{5B78BDCB-C373-4053-B56B-26C11A5DA99C}" type="pres">
      <dgm:prSet presAssocID="{8EC5CE38-E30A-49BF-9B21-E79BAF70C274}" presName="parenttext" presStyleLbl="revTx" presStyleIdx="0" presStyleCnt="1" custScaleX="111220">
        <dgm:presLayoutVars>
          <dgm:chMax/>
          <dgm:chPref val="2"/>
          <dgm:bulletEnabled val="1"/>
        </dgm:presLayoutVars>
      </dgm:prSet>
      <dgm:spPr/>
    </dgm:pt>
    <dgm:pt modelId="{868A92C8-C6E4-463F-ACEF-E7E53DE725B5}" type="pres">
      <dgm:prSet presAssocID="{8EC5CE38-E30A-49BF-9B21-E79BAF70C274}" presName="parallelogramComposite" presStyleCnt="0"/>
      <dgm:spPr/>
    </dgm:pt>
    <dgm:pt modelId="{5E026B96-39F6-47A3-9BB2-23928892FBB7}" type="pres">
      <dgm:prSet presAssocID="{8EC5CE38-E30A-49BF-9B21-E79BAF70C274}" presName="parallelogram1" presStyleLbl="alignNode1" presStyleIdx="0" presStyleCnt="7"/>
      <dgm:spPr/>
    </dgm:pt>
    <dgm:pt modelId="{62378118-C740-4EFA-B51A-688F79EC1911}" type="pres">
      <dgm:prSet presAssocID="{8EC5CE38-E30A-49BF-9B21-E79BAF70C274}" presName="parallelogram2" presStyleLbl="alignNode1" presStyleIdx="1" presStyleCnt="7"/>
      <dgm:spPr/>
    </dgm:pt>
    <dgm:pt modelId="{E0B8023E-F2E3-4872-AEA7-8AAB8A5EF50A}" type="pres">
      <dgm:prSet presAssocID="{8EC5CE38-E30A-49BF-9B21-E79BAF70C274}" presName="parallelogram3" presStyleLbl="alignNode1" presStyleIdx="2" presStyleCnt="7"/>
      <dgm:spPr/>
    </dgm:pt>
    <dgm:pt modelId="{5D48886C-5CEB-406F-A37B-7A5DE6B4B083}" type="pres">
      <dgm:prSet presAssocID="{8EC5CE38-E30A-49BF-9B21-E79BAF70C274}" presName="parallelogram4" presStyleLbl="alignNode1" presStyleIdx="3" presStyleCnt="7"/>
      <dgm:spPr/>
    </dgm:pt>
    <dgm:pt modelId="{3AC0AE93-9FB1-4916-92FB-7D27A5F4D881}" type="pres">
      <dgm:prSet presAssocID="{8EC5CE38-E30A-49BF-9B21-E79BAF70C274}" presName="parallelogram5" presStyleLbl="alignNode1" presStyleIdx="4" presStyleCnt="7"/>
      <dgm:spPr/>
    </dgm:pt>
    <dgm:pt modelId="{65D0EA69-9777-4154-B401-C6EF78E73980}" type="pres">
      <dgm:prSet presAssocID="{8EC5CE38-E30A-49BF-9B21-E79BAF70C274}" presName="parallelogram6" presStyleLbl="alignNode1" presStyleIdx="5" presStyleCnt="7"/>
      <dgm:spPr/>
    </dgm:pt>
    <dgm:pt modelId="{C069FBC0-7FE1-4B9F-9128-561185E88B3B}" type="pres">
      <dgm:prSet presAssocID="{8EC5CE38-E30A-49BF-9B21-E79BAF70C274}" presName="parallelogram7" presStyleLbl="alignNode1" presStyleIdx="6" presStyleCnt="7"/>
      <dgm:spPr/>
    </dgm:pt>
  </dgm:ptLst>
  <dgm:cxnLst>
    <dgm:cxn modelId="{26A5040E-1BA3-4576-89C5-CC4FDA60F891}" type="presOf" srcId="{8EC5CE38-E30A-49BF-9B21-E79BAF70C274}" destId="{5B78BDCB-C373-4053-B56B-26C11A5DA99C}" srcOrd="0" destOrd="0" presId="urn:microsoft.com/office/officeart/2008/layout/VerticalAccentList"/>
    <dgm:cxn modelId="{51984B54-02C7-4F0A-9069-6D4EE0C4E552}" type="presOf" srcId="{88C3BC66-95DB-48D3-B290-54CDCAAAD820}" destId="{B5747C89-F8CB-4A3C-9155-D364967AD90D}" srcOrd="0" destOrd="0" presId="urn:microsoft.com/office/officeart/2008/layout/VerticalAccentList"/>
    <dgm:cxn modelId="{AC1BE387-AD96-4BF4-BAF1-C50CD564DCA3}" srcId="{88C3BC66-95DB-48D3-B290-54CDCAAAD820}" destId="{8EC5CE38-E30A-49BF-9B21-E79BAF70C274}" srcOrd="0" destOrd="0" parTransId="{0BC2E09A-BF45-4FBE-BEE9-7F8C4B3D901F}" sibTransId="{F789BC29-FA13-4EFC-A264-C3DCED0F4BF4}"/>
    <dgm:cxn modelId="{C0DFF824-B7BC-4062-B752-D47733C7FD30}" type="presParOf" srcId="{B5747C89-F8CB-4A3C-9155-D364967AD90D}" destId="{38D40068-08E7-4B2A-B985-6E11F2BF041F}" srcOrd="0" destOrd="0" presId="urn:microsoft.com/office/officeart/2008/layout/VerticalAccentList"/>
    <dgm:cxn modelId="{BB1DDC15-CDC4-4D6E-BBFC-13D897DCA26D}" type="presParOf" srcId="{38D40068-08E7-4B2A-B985-6E11F2BF041F}" destId="{5B78BDCB-C373-4053-B56B-26C11A5DA99C}" srcOrd="0" destOrd="0" presId="urn:microsoft.com/office/officeart/2008/layout/VerticalAccentList"/>
    <dgm:cxn modelId="{F038D68B-33D5-4F05-91AB-D085B1247FAF}" type="presParOf" srcId="{B5747C89-F8CB-4A3C-9155-D364967AD90D}" destId="{868A92C8-C6E4-463F-ACEF-E7E53DE725B5}" srcOrd="1" destOrd="0" presId="urn:microsoft.com/office/officeart/2008/layout/VerticalAccentList"/>
    <dgm:cxn modelId="{871541E5-F2AC-43CC-97F0-6A6FE2352C0F}" type="presParOf" srcId="{868A92C8-C6E4-463F-ACEF-E7E53DE725B5}" destId="{5E026B96-39F6-47A3-9BB2-23928892FBB7}" srcOrd="0" destOrd="0" presId="urn:microsoft.com/office/officeart/2008/layout/VerticalAccentList"/>
    <dgm:cxn modelId="{E07BC839-3F3D-4EFE-ADB8-BAB0A4C0DC81}" type="presParOf" srcId="{868A92C8-C6E4-463F-ACEF-E7E53DE725B5}" destId="{62378118-C740-4EFA-B51A-688F79EC1911}" srcOrd="1" destOrd="0" presId="urn:microsoft.com/office/officeart/2008/layout/VerticalAccentList"/>
    <dgm:cxn modelId="{381C7AAD-2BC6-45EB-93D0-C3CB5B076924}" type="presParOf" srcId="{868A92C8-C6E4-463F-ACEF-E7E53DE725B5}" destId="{E0B8023E-F2E3-4872-AEA7-8AAB8A5EF50A}" srcOrd="2" destOrd="0" presId="urn:microsoft.com/office/officeart/2008/layout/VerticalAccentList"/>
    <dgm:cxn modelId="{8B6AB592-A20A-4F2B-ACF5-77E08E80D77B}" type="presParOf" srcId="{868A92C8-C6E4-463F-ACEF-E7E53DE725B5}" destId="{5D48886C-5CEB-406F-A37B-7A5DE6B4B083}" srcOrd="3" destOrd="0" presId="urn:microsoft.com/office/officeart/2008/layout/VerticalAccentList"/>
    <dgm:cxn modelId="{4CCF9BA7-FD22-4533-8F5E-831B4ED949D7}" type="presParOf" srcId="{868A92C8-C6E4-463F-ACEF-E7E53DE725B5}" destId="{3AC0AE93-9FB1-4916-92FB-7D27A5F4D881}" srcOrd="4" destOrd="0" presId="urn:microsoft.com/office/officeart/2008/layout/VerticalAccentList"/>
    <dgm:cxn modelId="{6E5D6575-5BF0-49B4-BB32-4553CCFDC2AD}" type="presParOf" srcId="{868A92C8-C6E4-463F-ACEF-E7E53DE725B5}" destId="{65D0EA69-9777-4154-B401-C6EF78E73980}" srcOrd="5" destOrd="0" presId="urn:microsoft.com/office/officeart/2008/layout/VerticalAccentList"/>
    <dgm:cxn modelId="{547656E0-18BC-47EE-8400-845C121482B0}" type="presParOf" srcId="{868A92C8-C6E4-463F-ACEF-E7E53DE725B5}" destId="{C069FBC0-7FE1-4B9F-9128-561185E88B3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008605-52FF-4634-84C2-0289F6D0CB28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E721E6A1-D8FB-4FFA-B506-70A34748FAA5}">
      <dgm:prSet/>
      <dgm:spPr>
        <a:solidFill>
          <a:srgbClr val="003865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b="0" i="0" dirty="0">
              <a:latin typeface="+mj-lt"/>
            </a:rPr>
            <a:t>Stay Informed</a:t>
          </a:r>
          <a:endParaRPr lang="en-US" dirty="0">
            <a:latin typeface="+mj-lt"/>
          </a:endParaRPr>
        </a:p>
      </dgm:t>
    </dgm:pt>
    <dgm:pt modelId="{F15DB8C6-4946-4DE9-BB93-E3C726E2F6CE}" type="parTrans" cxnId="{A37746B7-3D1B-419C-B0E9-370658C64AA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942DA69-7C7F-4239-B4E6-DF8697124A36}" type="sibTrans" cxnId="{A37746B7-3D1B-419C-B0E9-370658C64AA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F63FCC9-429D-4169-B44C-F8ABF7500D6B}">
      <dgm:prSet/>
      <dgm:spPr>
        <a:solidFill>
          <a:srgbClr val="0069A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b="0" i="0" dirty="0">
              <a:latin typeface="+mj-lt"/>
            </a:rPr>
            <a:t>Raise Questions</a:t>
          </a:r>
          <a:endParaRPr lang="en-US" dirty="0">
            <a:latin typeface="+mj-lt"/>
          </a:endParaRPr>
        </a:p>
      </dgm:t>
    </dgm:pt>
    <dgm:pt modelId="{695A270E-D9D0-407A-B381-F9C126DAA21F}" type="parTrans" cxnId="{95E92631-98D6-4165-8828-A0B01C539E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8FCA62-1041-40F6-811F-1B1C2C78703E}" type="sibTrans" cxnId="{95E92631-98D6-4165-8828-A0B01C539EE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A42E8D0-2E80-4C69-A6B6-8BB8429354F8}">
      <dgm:prSet/>
      <dgm:spPr>
        <a:solidFill>
          <a:srgbClr val="00854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b="0" i="0">
              <a:latin typeface="+mj-lt"/>
            </a:rPr>
            <a:t>Report Concerns</a:t>
          </a:r>
          <a:endParaRPr lang="en-US">
            <a:latin typeface="+mj-lt"/>
          </a:endParaRPr>
        </a:p>
      </dgm:t>
    </dgm:pt>
    <dgm:pt modelId="{0C5867ED-0AD2-48E6-BB7D-749D1606FABF}" type="parTrans" cxnId="{9B7F7787-AD04-4ACB-98A6-994E5272097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4AECDA-AD11-4547-9FD2-2AE1E60FC808}" type="sibTrans" cxnId="{9B7F7787-AD04-4ACB-98A6-994E5272097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ED15E6E-42BE-4B68-A5C5-A9CB2BE67E2E}" type="pres">
      <dgm:prSet presAssocID="{85008605-52FF-4634-84C2-0289F6D0CB28}" presName="Name0" presStyleCnt="0">
        <dgm:presLayoutVars>
          <dgm:dir/>
          <dgm:animLvl val="lvl"/>
          <dgm:resizeHandles val="exact"/>
        </dgm:presLayoutVars>
      </dgm:prSet>
      <dgm:spPr/>
    </dgm:pt>
    <dgm:pt modelId="{41A8D828-4B41-4A58-A238-72FD37E590A0}" type="pres">
      <dgm:prSet presAssocID="{E721E6A1-D8FB-4FFA-B506-70A34748FAA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70C3E3D-AA32-4BCC-9492-BB478A852F60}" type="pres">
      <dgm:prSet presAssocID="{4942DA69-7C7F-4239-B4E6-DF8697124A36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869E4A2-A703-430D-A92E-7E445C517821}" type="pres">
      <dgm:prSet presAssocID="{DF63FCC9-429D-4169-B44C-F8ABF7500D6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01FF352-6745-4223-9134-6B862CB255B4}" type="pres">
      <dgm:prSet presAssocID="{818FCA62-1041-40F6-811F-1B1C2C78703E}" presName="parTxOnlySpac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82D6206-0F3F-46BD-8552-AB347603CFD3}" type="pres">
      <dgm:prSet presAssocID="{CA42E8D0-2E80-4C69-A6B6-8BB8429354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5E92631-98D6-4165-8828-A0B01C539EE1}" srcId="{85008605-52FF-4634-84C2-0289F6D0CB28}" destId="{DF63FCC9-429D-4169-B44C-F8ABF7500D6B}" srcOrd="1" destOrd="0" parTransId="{695A270E-D9D0-407A-B381-F9C126DAA21F}" sibTransId="{818FCA62-1041-40F6-811F-1B1C2C78703E}"/>
    <dgm:cxn modelId="{A7A95E56-5B74-4B03-9594-B4C3862831F1}" type="presOf" srcId="{85008605-52FF-4634-84C2-0289F6D0CB28}" destId="{6ED15E6E-42BE-4B68-A5C5-A9CB2BE67E2E}" srcOrd="0" destOrd="0" presId="urn:microsoft.com/office/officeart/2005/8/layout/chevron1"/>
    <dgm:cxn modelId="{9B7F7787-AD04-4ACB-98A6-994E52720976}" srcId="{85008605-52FF-4634-84C2-0289F6D0CB28}" destId="{CA42E8D0-2E80-4C69-A6B6-8BB8429354F8}" srcOrd="2" destOrd="0" parTransId="{0C5867ED-0AD2-48E6-BB7D-749D1606FABF}" sibTransId="{5B4AECDA-AD11-4547-9FD2-2AE1E60FC808}"/>
    <dgm:cxn modelId="{60E68B89-1804-45DB-A579-9DB510C71F0D}" type="presOf" srcId="{CA42E8D0-2E80-4C69-A6B6-8BB8429354F8}" destId="{482D6206-0F3F-46BD-8552-AB347603CFD3}" srcOrd="0" destOrd="0" presId="urn:microsoft.com/office/officeart/2005/8/layout/chevron1"/>
    <dgm:cxn modelId="{6BCE7B8D-6236-409E-8ED9-3C0A9B5BE640}" type="presOf" srcId="{E721E6A1-D8FB-4FFA-B506-70A34748FAA5}" destId="{41A8D828-4B41-4A58-A238-72FD37E590A0}" srcOrd="0" destOrd="0" presId="urn:microsoft.com/office/officeart/2005/8/layout/chevron1"/>
    <dgm:cxn modelId="{A37746B7-3D1B-419C-B0E9-370658C64AAF}" srcId="{85008605-52FF-4634-84C2-0289F6D0CB28}" destId="{E721E6A1-D8FB-4FFA-B506-70A34748FAA5}" srcOrd="0" destOrd="0" parTransId="{F15DB8C6-4946-4DE9-BB93-E3C726E2F6CE}" sibTransId="{4942DA69-7C7F-4239-B4E6-DF8697124A36}"/>
    <dgm:cxn modelId="{ECEE40F0-9422-4B7B-9446-D53D83F18A69}" type="presOf" srcId="{DF63FCC9-429D-4169-B44C-F8ABF7500D6B}" destId="{E869E4A2-A703-430D-A92E-7E445C517821}" srcOrd="0" destOrd="0" presId="urn:microsoft.com/office/officeart/2005/8/layout/chevron1"/>
    <dgm:cxn modelId="{686E3718-9310-4B4C-94C7-A986A9DB0D15}" type="presParOf" srcId="{6ED15E6E-42BE-4B68-A5C5-A9CB2BE67E2E}" destId="{41A8D828-4B41-4A58-A238-72FD37E590A0}" srcOrd="0" destOrd="0" presId="urn:microsoft.com/office/officeart/2005/8/layout/chevron1"/>
    <dgm:cxn modelId="{0C8A1B1C-E19A-4082-BFA5-E98E16BB4284}" type="presParOf" srcId="{6ED15E6E-42BE-4B68-A5C5-A9CB2BE67E2E}" destId="{670C3E3D-AA32-4BCC-9492-BB478A852F60}" srcOrd="1" destOrd="0" presId="urn:microsoft.com/office/officeart/2005/8/layout/chevron1"/>
    <dgm:cxn modelId="{570B1352-BF86-4BFE-B28F-9B8A0F2913F8}" type="presParOf" srcId="{6ED15E6E-42BE-4B68-A5C5-A9CB2BE67E2E}" destId="{E869E4A2-A703-430D-A92E-7E445C517821}" srcOrd="2" destOrd="0" presId="urn:microsoft.com/office/officeart/2005/8/layout/chevron1"/>
    <dgm:cxn modelId="{0B17ADCD-43D3-45BF-9B23-789A283A2F9E}" type="presParOf" srcId="{6ED15E6E-42BE-4B68-A5C5-A9CB2BE67E2E}" destId="{201FF352-6745-4223-9134-6B862CB255B4}" srcOrd="3" destOrd="0" presId="urn:microsoft.com/office/officeart/2005/8/layout/chevron1"/>
    <dgm:cxn modelId="{193A5787-CA17-446B-9BAA-1E7D7D41D5D4}" type="presParOf" srcId="{6ED15E6E-42BE-4B68-A5C5-A9CB2BE67E2E}" destId="{482D6206-0F3F-46BD-8552-AB347603CFD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957F603-E87B-4DB2-B19A-E020D6CC9ED6}" type="doc">
      <dgm:prSet loTypeId="urn:microsoft.com/office/officeart/2005/8/layout/hChevron3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2F341E-AA80-49AA-8841-A10461432F48}">
      <dgm:prSet/>
      <dgm:spPr/>
      <dgm:t>
        <a:bodyPr/>
        <a:lstStyle/>
        <a:p>
          <a:pPr rtl="0"/>
          <a:r>
            <a:rPr lang="en-US" dirty="0"/>
            <a:t>This includes any business, employment or contractual relationship</a:t>
          </a:r>
        </a:p>
      </dgm:t>
    </dgm:pt>
    <dgm:pt modelId="{249E98DE-0AA1-4644-8BEF-7A68EC294825}" type="parTrans" cxnId="{EE66583D-B932-43C0-B9AA-762172ABA75F}">
      <dgm:prSet/>
      <dgm:spPr/>
      <dgm:t>
        <a:bodyPr/>
        <a:lstStyle/>
        <a:p>
          <a:endParaRPr lang="en-US"/>
        </a:p>
      </dgm:t>
    </dgm:pt>
    <dgm:pt modelId="{8AD1840C-CF46-404F-9660-E8EA0B8B0A9A}" type="sibTrans" cxnId="{EE66583D-B932-43C0-B9AA-762172ABA75F}">
      <dgm:prSet/>
      <dgm:spPr/>
      <dgm:t>
        <a:bodyPr/>
        <a:lstStyle/>
        <a:p>
          <a:endParaRPr lang="en-US"/>
        </a:p>
      </dgm:t>
    </dgm:pt>
    <dgm:pt modelId="{05E9FAD8-E1D0-489F-8267-0231CF882EA3}" type="pres">
      <dgm:prSet presAssocID="{C957F603-E87B-4DB2-B19A-E020D6CC9ED6}" presName="Name0" presStyleCnt="0">
        <dgm:presLayoutVars>
          <dgm:dir/>
          <dgm:resizeHandles val="exact"/>
        </dgm:presLayoutVars>
      </dgm:prSet>
      <dgm:spPr/>
    </dgm:pt>
    <dgm:pt modelId="{99BF8E9E-F60B-4FEC-B4E7-2C0E3CB57F30}" type="pres">
      <dgm:prSet presAssocID="{AC2F341E-AA80-49AA-8841-A10461432F48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EE66583D-B932-43C0-B9AA-762172ABA75F}" srcId="{C957F603-E87B-4DB2-B19A-E020D6CC9ED6}" destId="{AC2F341E-AA80-49AA-8841-A10461432F48}" srcOrd="0" destOrd="0" parTransId="{249E98DE-0AA1-4644-8BEF-7A68EC294825}" sibTransId="{8AD1840C-CF46-404F-9660-E8EA0B8B0A9A}"/>
    <dgm:cxn modelId="{FDEE7E4F-6BE0-4FBD-8851-71DDE3B2278A}" type="presOf" srcId="{C957F603-E87B-4DB2-B19A-E020D6CC9ED6}" destId="{05E9FAD8-E1D0-489F-8267-0231CF882EA3}" srcOrd="0" destOrd="0" presId="urn:microsoft.com/office/officeart/2005/8/layout/hChevron3"/>
    <dgm:cxn modelId="{1FAE5ECB-DF70-442C-88A3-AEECFFF343CB}" type="presOf" srcId="{AC2F341E-AA80-49AA-8841-A10461432F48}" destId="{99BF8E9E-F60B-4FEC-B4E7-2C0E3CB57F30}" srcOrd="0" destOrd="0" presId="urn:microsoft.com/office/officeart/2005/8/layout/hChevron3"/>
    <dgm:cxn modelId="{50B35D39-8EF1-4B5B-A08D-8C15D6E09F89}" type="presParOf" srcId="{05E9FAD8-E1D0-489F-8267-0231CF882EA3}" destId="{99BF8E9E-F60B-4FEC-B4E7-2C0E3CB57F30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2E97AE-8AC6-43BA-9B15-8C55471D7B07}" type="doc">
      <dgm:prSet loTypeId="urn:microsoft.com/office/officeart/2008/layout/VerticalCircleList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A4FCEA-0C2A-4E79-9538-9A16F8B5815D}">
      <dgm:prSet/>
      <dgm:spPr/>
      <dgm:t>
        <a:bodyPr/>
        <a:lstStyle/>
        <a:p>
          <a:r>
            <a:rPr lang="en-US" dirty="0"/>
            <a:t>Nepotism… It’s All Relative</a:t>
          </a:r>
        </a:p>
      </dgm:t>
    </dgm:pt>
    <dgm:pt modelId="{25B43B30-F07E-44C1-93EE-2A22C95C961A}" type="parTrans" cxnId="{95441464-3503-47AD-9024-83AEA2C99A60}">
      <dgm:prSet/>
      <dgm:spPr/>
      <dgm:t>
        <a:bodyPr/>
        <a:lstStyle/>
        <a:p>
          <a:endParaRPr lang="en-US"/>
        </a:p>
      </dgm:t>
    </dgm:pt>
    <dgm:pt modelId="{A18BC916-2576-430B-B8CE-E1CF37DB5070}" type="sibTrans" cxnId="{95441464-3503-47AD-9024-83AEA2C99A60}">
      <dgm:prSet/>
      <dgm:spPr/>
      <dgm:t>
        <a:bodyPr/>
        <a:lstStyle/>
        <a:p>
          <a:endParaRPr lang="en-US"/>
        </a:p>
      </dgm:t>
    </dgm:pt>
    <dgm:pt modelId="{7DC8154D-4A20-4A17-93B4-60D6CF577758}" type="pres">
      <dgm:prSet presAssocID="{152E97AE-8AC6-43BA-9B15-8C55471D7B07}" presName="Name0" presStyleCnt="0">
        <dgm:presLayoutVars>
          <dgm:dir/>
        </dgm:presLayoutVars>
      </dgm:prSet>
      <dgm:spPr/>
    </dgm:pt>
    <dgm:pt modelId="{DD21BDFD-C081-4D43-B8C3-C3AEC85496EC}" type="pres">
      <dgm:prSet presAssocID="{B6A4FCEA-0C2A-4E79-9538-9A16F8B5815D}" presName="noChildren" presStyleCnt="0"/>
      <dgm:spPr/>
    </dgm:pt>
    <dgm:pt modelId="{9F2ACBB7-69C1-4A97-BEA5-9319D8AE210C}" type="pres">
      <dgm:prSet presAssocID="{B6A4FCEA-0C2A-4E79-9538-9A16F8B5815D}" presName="gap" presStyleCnt="0"/>
      <dgm:spPr/>
    </dgm:pt>
    <dgm:pt modelId="{E35D88A8-5744-49D7-A6CE-86C73111EE11}" type="pres">
      <dgm:prSet presAssocID="{B6A4FCEA-0C2A-4E79-9538-9A16F8B5815D}" presName="medCircle2" presStyleLbl="vennNode1" presStyleIdx="0" presStyleCnt="1"/>
      <dgm:spPr/>
    </dgm:pt>
    <dgm:pt modelId="{AC0F22B0-09C9-4B1E-8967-EBF48920BEF5}" type="pres">
      <dgm:prSet presAssocID="{B6A4FCEA-0C2A-4E79-9538-9A16F8B5815D}" presName="txLvlOnly1" presStyleLbl="revTx" presStyleIdx="0" presStyleCnt="1"/>
      <dgm:spPr/>
    </dgm:pt>
  </dgm:ptLst>
  <dgm:cxnLst>
    <dgm:cxn modelId="{95441464-3503-47AD-9024-83AEA2C99A60}" srcId="{152E97AE-8AC6-43BA-9B15-8C55471D7B07}" destId="{B6A4FCEA-0C2A-4E79-9538-9A16F8B5815D}" srcOrd="0" destOrd="0" parTransId="{25B43B30-F07E-44C1-93EE-2A22C95C961A}" sibTransId="{A18BC916-2576-430B-B8CE-E1CF37DB5070}"/>
    <dgm:cxn modelId="{0C10CD9A-601A-4C86-ADD8-A47D9808F8BD}" type="presOf" srcId="{B6A4FCEA-0C2A-4E79-9538-9A16F8B5815D}" destId="{AC0F22B0-09C9-4B1E-8967-EBF48920BEF5}" srcOrd="0" destOrd="0" presId="urn:microsoft.com/office/officeart/2008/layout/VerticalCircleList"/>
    <dgm:cxn modelId="{EBBA95A7-3A61-4E25-A365-397CC47EC30D}" type="presOf" srcId="{152E97AE-8AC6-43BA-9B15-8C55471D7B07}" destId="{7DC8154D-4A20-4A17-93B4-60D6CF577758}" srcOrd="0" destOrd="0" presId="urn:microsoft.com/office/officeart/2008/layout/VerticalCircleList"/>
    <dgm:cxn modelId="{B919EF8B-610E-4E37-ACD9-CDB0FA87BB3B}" type="presParOf" srcId="{7DC8154D-4A20-4A17-93B4-60D6CF577758}" destId="{DD21BDFD-C081-4D43-B8C3-C3AEC85496EC}" srcOrd="0" destOrd="0" presId="urn:microsoft.com/office/officeart/2008/layout/VerticalCircleList"/>
    <dgm:cxn modelId="{4C25AE06-BCF3-4C5E-992C-08E2249EBE11}" type="presParOf" srcId="{DD21BDFD-C081-4D43-B8C3-C3AEC85496EC}" destId="{9F2ACBB7-69C1-4A97-BEA5-9319D8AE210C}" srcOrd="0" destOrd="0" presId="urn:microsoft.com/office/officeart/2008/layout/VerticalCircleList"/>
    <dgm:cxn modelId="{073A0DC6-0C94-4491-99BC-E6FFD0174FA0}" type="presParOf" srcId="{DD21BDFD-C081-4D43-B8C3-C3AEC85496EC}" destId="{E35D88A8-5744-49D7-A6CE-86C73111EE11}" srcOrd="1" destOrd="0" presId="urn:microsoft.com/office/officeart/2008/layout/VerticalCircleList"/>
    <dgm:cxn modelId="{973932DC-A609-43A8-9860-EDA5B931D889}" type="presParOf" srcId="{DD21BDFD-C081-4D43-B8C3-C3AEC85496EC}" destId="{AC0F22B0-09C9-4B1E-8967-EBF48920BE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F2BE132-41F4-40F7-9A31-A3BECB9E3BAA}" type="doc">
      <dgm:prSet loTypeId="urn:microsoft.com/office/officeart/2005/8/layout/lProcess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CE7B93-C455-4B3B-93DA-7F6E29EA0137}">
      <dgm:prSet/>
      <dgm:spPr/>
      <dgm:t>
        <a:bodyPr/>
        <a:lstStyle/>
        <a:p>
          <a:pPr rtl="0"/>
          <a:r>
            <a:rPr lang="en-US" dirty="0"/>
            <a:t>Approval can only happen when one related person can not affect the other’s:</a:t>
          </a:r>
        </a:p>
      </dgm:t>
    </dgm:pt>
    <dgm:pt modelId="{DE2815FD-CD12-4D96-BA8C-4B1633E4FB9C}" type="parTrans" cxnId="{4D3B5DA1-6729-4D14-ABBD-D9759DCAF31B}">
      <dgm:prSet/>
      <dgm:spPr/>
      <dgm:t>
        <a:bodyPr/>
        <a:lstStyle/>
        <a:p>
          <a:endParaRPr lang="en-US"/>
        </a:p>
      </dgm:t>
    </dgm:pt>
    <dgm:pt modelId="{0B5D07CC-E358-4BAE-A9CD-7E39F0F5FD2A}" type="sibTrans" cxnId="{4D3B5DA1-6729-4D14-ABBD-D9759DCAF31B}">
      <dgm:prSet/>
      <dgm:spPr/>
      <dgm:t>
        <a:bodyPr/>
        <a:lstStyle/>
        <a:p>
          <a:endParaRPr lang="en-US"/>
        </a:p>
      </dgm:t>
    </dgm:pt>
    <dgm:pt modelId="{E76C43C4-FC67-407C-87C9-E2A0F82619ED}">
      <dgm:prSet/>
      <dgm:spPr/>
      <dgm:t>
        <a:bodyPr/>
        <a:lstStyle/>
        <a:p>
          <a:pPr rtl="0"/>
          <a:r>
            <a:rPr lang="en-US" dirty="0"/>
            <a:t>Appointment</a:t>
          </a:r>
        </a:p>
      </dgm:t>
    </dgm:pt>
    <dgm:pt modelId="{1F41C7B9-CB76-4FB4-AF51-92DB52E5ABAC}" type="parTrans" cxnId="{E219CB71-46F2-49F2-BA53-A2224102DCC1}">
      <dgm:prSet/>
      <dgm:spPr/>
      <dgm:t>
        <a:bodyPr/>
        <a:lstStyle/>
        <a:p>
          <a:endParaRPr lang="en-US"/>
        </a:p>
      </dgm:t>
    </dgm:pt>
    <dgm:pt modelId="{8BE44E6C-249A-4BD2-A355-6E6FF42FF4B1}" type="sibTrans" cxnId="{E219CB71-46F2-49F2-BA53-A2224102DCC1}">
      <dgm:prSet/>
      <dgm:spPr/>
      <dgm:t>
        <a:bodyPr/>
        <a:lstStyle/>
        <a:p>
          <a:endParaRPr lang="en-US"/>
        </a:p>
      </dgm:t>
    </dgm:pt>
    <dgm:pt modelId="{04757522-C8EC-4572-A033-E1754F0EB6FD}">
      <dgm:prSet/>
      <dgm:spPr/>
      <dgm:t>
        <a:bodyPr/>
        <a:lstStyle/>
        <a:p>
          <a:pPr rtl="0"/>
          <a:r>
            <a:rPr lang="en-US" dirty="0"/>
            <a:t>Retention</a:t>
          </a:r>
        </a:p>
      </dgm:t>
    </dgm:pt>
    <dgm:pt modelId="{F99DB289-CD3C-47DD-ABEA-36D34A3F1A3E}" type="parTrans" cxnId="{F10AA26B-1F85-4C82-91A3-342DF860C9A6}">
      <dgm:prSet/>
      <dgm:spPr/>
      <dgm:t>
        <a:bodyPr/>
        <a:lstStyle/>
        <a:p>
          <a:endParaRPr lang="en-US"/>
        </a:p>
      </dgm:t>
    </dgm:pt>
    <dgm:pt modelId="{13785969-08E7-49FE-A6FE-49824FEF71EB}" type="sibTrans" cxnId="{F10AA26B-1F85-4C82-91A3-342DF860C9A6}">
      <dgm:prSet/>
      <dgm:spPr/>
      <dgm:t>
        <a:bodyPr/>
        <a:lstStyle/>
        <a:p>
          <a:endParaRPr lang="en-US"/>
        </a:p>
      </dgm:t>
    </dgm:pt>
    <dgm:pt modelId="{7AE512ED-1074-4C69-BE46-D120E8C6C16E}">
      <dgm:prSet/>
      <dgm:spPr/>
      <dgm:t>
        <a:bodyPr/>
        <a:lstStyle/>
        <a:p>
          <a:pPr rtl="0"/>
          <a:r>
            <a:rPr lang="en-US" dirty="0"/>
            <a:t>Work Assignments</a:t>
          </a:r>
        </a:p>
      </dgm:t>
    </dgm:pt>
    <dgm:pt modelId="{12F556BB-60B3-4958-9C76-D1A090D70D39}" type="parTrans" cxnId="{0D187001-2BF3-43AE-911F-2F5F4E5C26E4}">
      <dgm:prSet/>
      <dgm:spPr/>
      <dgm:t>
        <a:bodyPr/>
        <a:lstStyle/>
        <a:p>
          <a:endParaRPr lang="en-US"/>
        </a:p>
      </dgm:t>
    </dgm:pt>
    <dgm:pt modelId="{D54C2721-0840-4B17-9974-E8AB543243A4}" type="sibTrans" cxnId="{0D187001-2BF3-43AE-911F-2F5F4E5C26E4}">
      <dgm:prSet/>
      <dgm:spPr/>
      <dgm:t>
        <a:bodyPr/>
        <a:lstStyle/>
        <a:p>
          <a:endParaRPr lang="en-US"/>
        </a:p>
      </dgm:t>
    </dgm:pt>
    <dgm:pt modelId="{57D3AA31-0B3D-4E7B-B374-B9E1071D5C6B}">
      <dgm:prSet/>
      <dgm:spPr/>
      <dgm:t>
        <a:bodyPr/>
        <a:lstStyle/>
        <a:p>
          <a:pPr rtl="0"/>
          <a:r>
            <a:rPr lang="en-US" dirty="0"/>
            <a:t>Evaluation</a:t>
          </a:r>
        </a:p>
      </dgm:t>
    </dgm:pt>
    <dgm:pt modelId="{054EDFF0-626A-44D5-B631-A61B4CA6F99B}" type="parTrans" cxnId="{22E2B992-EE74-473B-9BDA-0F39D7436EE4}">
      <dgm:prSet/>
      <dgm:spPr/>
      <dgm:t>
        <a:bodyPr/>
        <a:lstStyle/>
        <a:p>
          <a:endParaRPr lang="en-US"/>
        </a:p>
      </dgm:t>
    </dgm:pt>
    <dgm:pt modelId="{9B1A14AE-67E0-4DC1-B5CF-BAEBCD5345EB}" type="sibTrans" cxnId="{22E2B992-EE74-473B-9BDA-0F39D7436EE4}">
      <dgm:prSet/>
      <dgm:spPr/>
      <dgm:t>
        <a:bodyPr/>
        <a:lstStyle/>
        <a:p>
          <a:endParaRPr lang="en-US"/>
        </a:p>
      </dgm:t>
    </dgm:pt>
    <dgm:pt modelId="{C92F92F8-83C1-4D12-B4F1-4E1FCDD138DA}">
      <dgm:prSet/>
      <dgm:spPr/>
      <dgm:t>
        <a:bodyPr/>
        <a:lstStyle/>
        <a:p>
          <a:pPr rtl="0"/>
          <a:r>
            <a:rPr lang="en-US" dirty="0"/>
            <a:t>Promotion</a:t>
          </a:r>
        </a:p>
      </dgm:t>
    </dgm:pt>
    <dgm:pt modelId="{E883A6D8-7420-4332-A19E-F829B06EF149}" type="parTrans" cxnId="{B17EC7D5-6F76-4FBA-B6C3-F6C6B764A714}">
      <dgm:prSet/>
      <dgm:spPr/>
      <dgm:t>
        <a:bodyPr/>
        <a:lstStyle/>
        <a:p>
          <a:endParaRPr lang="en-US"/>
        </a:p>
      </dgm:t>
    </dgm:pt>
    <dgm:pt modelId="{E26952B7-8B9F-44CF-8E5C-9C7539E90E2D}" type="sibTrans" cxnId="{B17EC7D5-6F76-4FBA-B6C3-F6C6B764A714}">
      <dgm:prSet/>
      <dgm:spPr/>
      <dgm:t>
        <a:bodyPr/>
        <a:lstStyle/>
        <a:p>
          <a:endParaRPr lang="en-US"/>
        </a:p>
      </dgm:t>
    </dgm:pt>
    <dgm:pt modelId="{763DAF66-85EE-4586-BC83-B90D63D2BF3F}">
      <dgm:prSet/>
      <dgm:spPr/>
      <dgm:t>
        <a:bodyPr/>
        <a:lstStyle/>
        <a:p>
          <a:pPr rtl="0"/>
          <a:r>
            <a:rPr lang="en-US" dirty="0"/>
            <a:t>Demotion</a:t>
          </a:r>
        </a:p>
      </dgm:t>
    </dgm:pt>
    <dgm:pt modelId="{B7022FF2-776D-4F67-BA19-3F9359C286BF}" type="parTrans" cxnId="{A3C82C93-0309-4145-B17D-ADD7FFE003FA}">
      <dgm:prSet/>
      <dgm:spPr/>
      <dgm:t>
        <a:bodyPr/>
        <a:lstStyle/>
        <a:p>
          <a:endParaRPr lang="en-US"/>
        </a:p>
      </dgm:t>
    </dgm:pt>
    <dgm:pt modelId="{873862CF-704F-4BEB-B7E9-9679C7474C78}" type="sibTrans" cxnId="{A3C82C93-0309-4145-B17D-ADD7FFE003FA}">
      <dgm:prSet/>
      <dgm:spPr/>
      <dgm:t>
        <a:bodyPr/>
        <a:lstStyle/>
        <a:p>
          <a:endParaRPr lang="en-US"/>
        </a:p>
      </dgm:t>
    </dgm:pt>
    <dgm:pt modelId="{EDCC03A9-CBD4-44B9-8050-AF6507789680}">
      <dgm:prSet/>
      <dgm:spPr/>
      <dgm:t>
        <a:bodyPr/>
        <a:lstStyle/>
        <a:p>
          <a:pPr rtl="0"/>
          <a:r>
            <a:rPr lang="en-US" dirty="0"/>
            <a:t>Salary</a:t>
          </a:r>
        </a:p>
      </dgm:t>
    </dgm:pt>
    <dgm:pt modelId="{3498D01E-EF89-4F71-BF3C-86F0A5A994FA}" type="parTrans" cxnId="{C139219D-3A22-46CD-9DCD-F7B160C4EF4E}">
      <dgm:prSet/>
      <dgm:spPr/>
      <dgm:t>
        <a:bodyPr/>
        <a:lstStyle/>
        <a:p>
          <a:endParaRPr lang="en-US"/>
        </a:p>
      </dgm:t>
    </dgm:pt>
    <dgm:pt modelId="{75570CE6-1459-43BA-8E8B-9798378B0904}" type="sibTrans" cxnId="{C139219D-3A22-46CD-9DCD-F7B160C4EF4E}">
      <dgm:prSet/>
      <dgm:spPr/>
      <dgm:t>
        <a:bodyPr/>
        <a:lstStyle/>
        <a:p>
          <a:endParaRPr lang="en-US"/>
        </a:p>
      </dgm:t>
    </dgm:pt>
    <dgm:pt modelId="{54EF97A1-0D48-4606-B73D-9C1EF5F7B54D}" type="pres">
      <dgm:prSet presAssocID="{DF2BE132-41F4-40F7-9A31-A3BECB9E3BAA}" presName="theList" presStyleCnt="0">
        <dgm:presLayoutVars>
          <dgm:dir/>
          <dgm:animLvl val="lvl"/>
          <dgm:resizeHandles val="exact"/>
        </dgm:presLayoutVars>
      </dgm:prSet>
      <dgm:spPr/>
    </dgm:pt>
    <dgm:pt modelId="{BC3FB61B-CCA2-4DC7-B7BD-D143E7406528}" type="pres">
      <dgm:prSet presAssocID="{E5CE7B93-C455-4B3B-93DA-7F6E29EA0137}" presName="compNode" presStyleCnt="0"/>
      <dgm:spPr/>
    </dgm:pt>
    <dgm:pt modelId="{C46A4755-E4BB-4074-8988-927AD329F153}" type="pres">
      <dgm:prSet presAssocID="{E5CE7B93-C455-4B3B-93DA-7F6E29EA0137}" presName="aNode" presStyleLbl="bgShp" presStyleIdx="0" presStyleCnt="1"/>
      <dgm:spPr>
        <a:prstGeom prst="rect">
          <a:avLst/>
        </a:prstGeom>
      </dgm:spPr>
    </dgm:pt>
    <dgm:pt modelId="{FB391C53-896B-4A69-A53F-164CCA08387D}" type="pres">
      <dgm:prSet presAssocID="{E5CE7B93-C455-4B3B-93DA-7F6E29EA0137}" presName="textNode" presStyleLbl="bgShp" presStyleIdx="0" presStyleCnt="1"/>
      <dgm:spPr/>
    </dgm:pt>
    <dgm:pt modelId="{FACFE397-77C9-4FA6-8632-ED15BED0DB21}" type="pres">
      <dgm:prSet presAssocID="{E5CE7B93-C455-4B3B-93DA-7F6E29EA0137}" presName="compChildNode" presStyleCnt="0"/>
      <dgm:spPr/>
    </dgm:pt>
    <dgm:pt modelId="{9C6F2AFF-5B30-4091-8965-8683E8A1046E}" type="pres">
      <dgm:prSet presAssocID="{E5CE7B93-C455-4B3B-93DA-7F6E29EA0137}" presName="theInnerList" presStyleCnt="0"/>
      <dgm:spPr/>
    </dgm:pt>
    <dgm:pt modelId="{AD76B9BD-2381-4594-8C85-7C2EAEAFD134}" type="pres">
      <dgm:prSet presAssocID="{E76C43C4-FC67-407C-87C9-E2A0F82619ED}" presName="childNode" presStyleLbl="node1" presStyleIdx="0" presStyleCnt="7">
        <dgm:presLayoutVars>
          <dgm:bulletEnabled val="1"/>
        </dgm:presLayoutVars>
      </dgm:prSet>
      <dgm:spPr/>
    </dgm:pt>
    <dgm:pt modelId="{0C5168A2-FD3D-4562-AAD3-FC4F622F0982}" type="pres">
      <dgm:prSet presAssocID="{E76C43C4-FC67-407C-87C9-E2A0F82619ED}" presName="aSpace2" presStyleCnt="0"/>
      <dgm:spPr/>
    </dgm:pt>
    <dgm:pt modelId="{2B07FD35-9589-4A15-A0EC-A54D17A174BC}" type="pres">
      <dgm:prSet presAssocID="{04757522-C8EC-4572-A033-E1754F0EB6FD}" presName="childNode" presStyleLbl="node1" presStyleIdx="1" presStyleCnt="7">
        <dgm:presLayoutVars>
          <dgm:bulletEnabled val="1"/>
        </dgm:presLayoutVars>
      </dgm:prSet>
      <dgm:spPr/>
    </dgm:pt>
    <dgm:pt modelId="{4CD54CBA-FE74-4EF6-99FC-3A4AD5F5567A}" type="pres">
      <dgm:prSet presAssocID="{04757522-C8EC-4572-A033-E1754F0EB6FD}" presName="aSpace2" presStyleCnt="0"/>
      <dgm:spPr/>
    </dgm:pt>
    <dgm:pt modelId="{0D3A955D-4B6B-452E-8401-9B5DD80186D1}" type="pres">
      <dgm:prSet presAssocID="{7AE512ED-1074-4C69-BE46-D120E8C6C16E}" presName="childNode" presStyleLbl="node1" presStyleIdx="2" presStyleCnt="7">
        <dgm:presLayoutVars>
          <dgm:bulletEnabled val="1"/>
        </dgm:presLayoutVars>
      </dgm:prSet>
      <dgm:spPr/>
    </dgm:pt>
    <dgm:pt modelId="{B1E2FFC3-5387-4DF3-AD7D-E2FEE6733E9D}" type="pres">
      <dgm:prSet presAssocID="{7AE512ED-1074-4C69-BE46-D120E8C6C16E}" presName="aSpace2" presStyleCnt="0"/>
      <dgm:spPr/>
    </dgm:pt>
    <dgm:pt modelId="{48EA116D-89CA-4EE8-AA62-3AA7FC42B5AD}" type="pres">
      <dgm:prSet presAssocID="{57D3AA31-0B3D-4E7B-B374-B9E1071D5C6B}" presName="childNode" presStyleLbl="node1" presStyleIdx="3" presStyleCnt="7">
        <dgm:presLayoutVars>
          <dgm:bulletEnabled val="1"/>
        </dgm:presLayoutVars>
      </dgm:prSet>
      <dgm:spPr/>
    </dgm:pt>
    <dgm:pt modelId="{E4146B79-906A-4ECD-B5E4-76DCE0745278}" type="pres">
      <dgm:prSet presAssocID="{57D3AA31-0B3D-4E7B-B374-B9E1071D5C6B}" presName="aSpace2" presStyleCnt="0"/>
      <dgm:spPr/>
    </dgm:pt>
    <dgm:pt modelId="{1B20EF12-6FD6-4143-95FB-932448FB725E}" type="pres">
      <dgm:prSet presAssocID="{C92F92F8-83C1-4D12-B4F1-4E1FCDD138DA}" presName="childNode" presStyleLbl="node1" presStyleIdx="4" presStyleCnt="7">
        <dgm:presLayoutVars>
          <dgm:bulletEnabled val="1"/>
        </dgm:presLayoutVars>
      </dgm:prSet>
      <dgm:spPr/>
    </dgm:pt>
    <dgm:pt modelId="{D0DC8F16-48D3-478D-AEAC-2F65A0E6E440}" type="pres">
      <dgm:prSet presAssocID="{C92F92F8-83C1-4D12-B4F1-4E1FCDD138DA}" presName="aSpace2" presStyleCnt="0"/>
      <dgm:spPr/>
    </dgm:pt>
    <dgm:pt modelId="{0CB1355F-23EA-4D77-A90D-DA813214F40F}" type="pres">
      <dgm:prSet presAssocID="{763DAF66-85EE-4586-BC83-B90D63D2BF3F}" presName="childNode" presStyleLbl="node1" presStyleIdx="5" presStyleCnt="7">
        <dgm:presLayoutVars>
          <dgm:bulletEnabled val="1"/>
        </dgm:presLayoutVars>
      </dgm:prSet>
      <dgm:spPr/>
    </dgm:pt>
    <dgm:pt modelId="{E10F6839-FFA6-4F7D-840F-9EEBB7ADCBAD}" type="pres">
      <dgm:prSet presAssocID="{763DAF66-85EE-4586-BC83-B90D63D2BF3F}" presName="aSpace2" presStyleCnt="0"/>
      <dgm:spPr/>
    </dgm:pt>
    <dgm:pt modelId="{02949731-86FF-4E31-BC45-D30D0B12027D}" type="pres">
      <dgm:prSet presAssocID="{EDCC03A9-CBD4-44B9-8050-AF6507789680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0D187001-2BF3-43AE-911F-2F5F4E5C26E4}" srcId="{E5CE7B93-C455-4B3B-93DA-7F6E29EA0137}" destId="{7AE512ED-1074-4C69-BE46-D120E8C6C16E}" srcOrd="2" destOrd="0" parTransId="{12F556BB-60B3-4958-9C76-D1A090D70D39}" sibTransId="{D54C2721-0840-4B17-9974-E8AB543243A4}"/>
    <dgm:cxn modelId="{BF112214-FC63-4047-A940-03AA22DD4677}" type="presOf" srcId="{E5CE7B93-C455-4B3B-93DA-7F6E29EA0137}" destId="{FB391C53-896B-4A69-A53F-164CCA08387D}" srcOrd="1" destOrd="0" presId="urn:microsoft.com/office/officeart/2005/8/layout/lProcess2"/>
    <dgm:cxn modelId="{51D2CE34-E40B-42BB-B825-DE13FE220DF0}" type="presOf" srcId="{EDCC03A9-CBD4-44B9-8050-AF6507789680}" destId="{02949731-86FF-4E31-BC45-D30D0B12027D}" srcOrd="0" destOrd="0" presId="urn:microsoft.com/office/officeart/2005/8/layout/lProcess2"/>
    <dgm:cxn modelId="{84649E3E-E6F3-4F11-8ADF-8B9ADFE87619}" type="presOf" srcId="{DF2BE132-41F4-40F7-9A31-A3BECB9E3BAA}" destId="{54EF97A1-0D48-4606-B73D-9C1EF5F7B54D}" srcOrd="0" destOrd="0" presId="urn:microsoft.com/office/officeart/2005/8/layout/lProcess2"/>
    <dgm:cxn modelId="{F10AA26B-1F85-4C82-91A3-342DF860C9A6}" srcId="{E5CE7B93-C455-4B3B-93DA-7F6E29EA0137}" destId="{04757522-C8EC-4572-A033-E1754F0EB6FD}" srcOrd="1" destOrd="0" parTransId="{F99DB289-CD3C-47DD-ABEA-36D34A3F1A3E}" sibTransId="{13785969-08E7-49FE-A6FE-49824FEF71EB}"/>
    <dgm:cxn modelId="{E219CB71-46F2-49F2-BA53-A2224102DCC1}" srcId="{E5CE7B93-C455-4B3B-93DA-7F6E29EA0137}" destId="{E76C43C4-FC67-407C-87C9-E2A0F82619ED}" srcOrd="0" destOrd="0" parTransId="{1F41C7B9-CB76-4FB4-AF51-92DB52E5ABAC}" sibTransId="{8BE44E6C-249A-4BD2-A355-6E6FF42FF4B1}"/>
    <dgm:cxn modelId="{22E2B992-EE74-473B-9BDA-0F39D7436EE4}" srcId="{E5CE7B93-C455-4B3B-93DA-7F6E29EA0137}" destId="{57D3AA31-0B3D-4E7B-B374-B9E1071D5C6B}" srcOrd="3" destOrd="0" parTransId="{054EDFF0-626A-44D5-B631-A61B4CA6F99B}" sibTransId="{9B1A14AE-67E0-4DC1-B5CF-BAEBCD5345EB}"/>
    <dgm:cxn modelId="{A3C82C93-0309-4145-B17D-ADD7FFE003FA}" srcId="{E5CE7B93-C455-4B3B-93DA-7F6E29EA0137}" destId="{763DAF66-85EE-4586-BC83-B90D63D2BF3F}" srcOrd="5" destOrd="0" parTransId="{B7022FF2-776D-4F67-BA19-3F9359C286BF}" sibTransId="{873862CF-704F-4BEB-B7E9-9679C7474C78}"/>
    <dgm:cxn modelId="{6A11749C-56F5-49B9-A627-9D4A3700F3E1}" type="presOf" srcId="{57D3AA31-0B3D-4E7B-B374-B9E1071D5C6B}" destId="{48EA116D-89CA-4EE8-AA62-3AA7FC42B5AD}" srcOrd="0" destOrd="0" presId="urn:microsoft.com/office/officeart/2005/8/layout/lProcess2"/>
    <dgm:cxn modelId="{C139219D-3A22-46CD-9DCD-F7B160C4EF4E}" srcId="{E5CE7B93-C455-4B3B-93DA-7F6E29EA0137}" destId="{EDCC03A9-CBD4-44B9-8050-AF6507789680}" srcOrd="6" destOrd="0" parTransId="{3498D01E-EF89-4F71-BF3C-86F0A5A994FA}" sibTransId="{75570CE6-1459-43BA-8E8B-9798378B0904}"/>
    <dgm:cxn modelId="{4D3B5DA1-6729-4D14-ABBD-D9759DCAF31B}" srcId="{DF2BE132-41F4-40F7-9A31-A3BECB9E3BAA}" destId="{E5CE7B93-C455-4B3B-93DA-7F6E29EA0137}" srcOrd="0" destOrd="0" parTransId="{DE2815FD-CD12-4D96-BA8C-4B1633E4FB9C}" sibTransId="{0B5D07CC-E358-4BAE-A9CD-7E39F0F5FD2A}"/>
    <dgm:cxn modelId="{DEFD07A6-9A30-435F-BCB7-72A92BEB30D3}" type="presOf" srcId="{763DAF66-85EE-4586-BC83-B90D63D2BF3F}" destId="{0CB1355F-23EA-4D77-A90D-DA813214F40F}" srcOrd="0" destOrd="0" presId="urn:microsoft.com/office/officeart/2005/8/layout/lProcess2"/>
    <dgm:cxn modelId="{CF4364A8-EFB6-4B1F-BC0C-F238B0DD8DAE}" type="presOf" srcId="{E5CE7B93-C455-4B3B-93DA-7F6E29EA0137}" destId="{C46A4755-E4BB-4074-8988-927AD329F153}" srcOrd="0" destOrd="0" presId="urn:microsoft.com/office/officeart/2005/8/layout/lProcess2"/>
    <dgm:cxn modelId="{696AA1C9-366C-4565-BD47-5D31B0CE3503}" type="presOf" srcId="{7AE512ED-1074-4C69-BE46-D120E8C6C16E}" destId="{0D3A955D-4B6B-452E-8401-9B5DD80186D1}" srcOrd="0" destOrd="0" presId="urn:microsoft.com/office/officeart/2005/8/layout/lProcess2"/>
    <dgm:cxn modelId="{B17EC7D5-6F76-4FBA-B6C3-F6C6B764A714}" srcId="{E5CE7B93-C455-4B3B-93DA-7F6E29EA0137}" destId="{C92F92F8-83C1-4D12-B4F1-4E1FCDD138DA}" srcOrd="4" destOrd="0" parTransId="{E883A6D8-7420-4332-A19E-F829B06EF149}" sibTransId="{E26952B7-8B9F-44CF-8E5C-9C7539E90E2D}"/>
    <dgm:cxn modelId="{AB70E1D7-A81B-4AD8-B6A5-F97A9818B9D6}" type="presOf" srcId="{04757522-C8EC-4572-A033-E1754F0EB6FD}" destId="{2B07FD35-9589-4A15-A0EC-A54D17A174BC}" srcOrd="0" destOrd="0" presId="urn:microsoft.com/office/officeart/2005/8/layout/lProcess2"/>
    <dgm:cxn modelId="{462555DA-563D-456B-8D6F-CFDFCFD0E88C}" type="presOf" srcId="{E76C43C4-FC67-407C-87C9-E2A0F82619ED}" destId="{AD76B9BD-2381-4594-8C85-7C2EAEAFD134}" srcOrd="0" destOrd="0" presId="urn:microsoft.com/office/officeart/2005/8/layout/lProcess2"/>
    <dgm:cxn modelId="{2F172CF5-729C-4628-9388-53AF9F1C9A6B}" type="presOf" srcId="{C92F92F8-83C1-4D12-B4F1-4E1FCDD138DA}" destId="{1B20EF12-6FD6-4143-95FB-932448FB725E}" srcOrd="0" destOrd="0" presId="urn:microsoft.com/office/officeart/2005/8/layout/lProcess2"/>
    <dgm:cxn modelId="{C793552A-4F95-4D1F-8020-2A1A1E7DBE76}" type="presParOf" srcId="{54EF97A1-0D48-4606-B73D-9C1EF5F7B54D}" destId="{BC3FB61B-CCA2-4DC7-B7BD-D143E7406528}" srcOrd="0" destOrd="0" presId="urn:microsoft.com/office/officeart/2005/8/layout/lProcess2"/>
    <dgm:cxn modelId="{D48917D5-A9AE-48FD-8CAA-EA265B0A1951}" type="presParOf" srcId="{BC3FB61B-CCA2-4DC7-B7BD-D143E7406528}" destId="{C46A4755-E4BB-4074-8988-927AD329F153}" srcOrd="0" destOrd="0" presId="urn:microsoft.com/office/officeart/2005/8/layout/lProcess2"/>
    <dgm:cxn modelId="{F6393364-02A6-44BE-82D8-E18E266CB6F7}" type="presParOf" srcId="{BC3FB61B-CCA2-4DC7-B7BD-D143E7406528}" destId="{FB391C53-896B-4A69-A53F-164CCA08387D}" srcOrd="1" destOrd="0" presId="urn:microsoft.com/office/officeart/2005/8/layout/lProcess2"/>
    <dgm:cxn modelId="{7EC597DE-A4E7-4B07-8491-1496D1AAEFD3}" type="presParOf" srcId="{BC3FB61B-CCA2-4DC7-B7BD-D143E7406528}" destId="{FACFE397-77C9-4FA6-8632-ED15BED0DB21}" srcOrd="2" destOrd="0" presId="urn:microsoft.com/office/officeart/2005/8/layout/lProcess2"/>
    <dgm:cxn modelId="{D0445E7B-5C23-4089-BC77-9198736D29D4}" type="presParOf" srcId="{FACFE397-77C9-4FA6-8632-ED15BED0DB21}" destId="{9C6F2AFF-5B30-4091-8965-8683E8A1046E}" srcOrd="0" destOrd="0" presId="urn:microsoft.com/office/officeart/2005/8/layout/lProcess2"/>
    <dgm:cxn modelId="{D98A5A73-F629-4C87-BDFE-DEC92E12043E}" type="presParOf" srcId="{9C6F2AFF-5B30-4091-8965-8683E8A1046E}" destId="{AD76B9BD-2381-4594-8C85-7C2EAEAFD134}" srcOrd="0" destOrd="0" presId="urn:microsoft.com/office/officeart/2005/8/layout/lProcess2"/>
    <dgm:cxn modelId="{583F68EB-28C3-41AC-B35A-2D7E798ADE48}" type="presParOf" srcId="{9C6F2AFF-5B30-4091-8965-8683E8A1046E}" destId="{0C5168A2-FD3D-4562-AAD3-FC4F622F0982}" srcOrd="1" destOrd="0" presId="urn:microsoft.com/office/officeart/2005/8/layout/lProcess2"/>
    <dgm:cxn modelId="{FE03764A-E3CC-4F1A-933B-B35AB8AF949F}" type="presParOf" srcId="{9C6F2AFF-5B30-4091-8965-8683E8A1046E}" destId="{2B07FD35-9589-4A15-A0EC-A54D17A174BC}" srcOrd="2" destOrd="0" presId="urn:microsoft.com/office/officeart/2005/8/layout/lProcess2"/>
    <dgm:cxn modelId="{EEABD501-6D84-4716-84E6-75888DD5B3A7}" type="presParOf" srcId="{9C6F2AFF-5B30-4091-8965-8683E8A1046E}" destId="{4CD54CBA-FE74-4EF6-99FC-3A4AD5F5567A}" srcOrd="3" destOrd="0" presId="urn:microsoft.com/office/officeart/2005/8/layout/lProcess2"/>
    <dgm:cxn modelId="{AC8F9DE3-7C64-455D-8C7F-80852F305518}" type="presParOf" srcId="{9C6F2AFF-5B30-4091-8965-8683E8A1046E}" destId="{0D3A955D-4B6B-452E-8401-9B5DD80186D1}" srcOrd="4" destOrd="0" presId="urn:microsoft.com/office/officeart/2005/8/layout/lProcess2"/>
    <dgm:cxn modelId="{7FEECDCD-1A11-4BB3-9ED1-057984F7F0C6}" type="presParOf" srcId="{9C6F2AFF-5B30-4091-8965-8683E8A1046E}" destId="{B1E2FFC3-5387-4DF3-AD7D-E2FEE6733E9D}" srcOrd="5" destOrd="0" presId="urn:microsoft.com/office/officeart/2005/8/layout/lProcess2"/>
    <dgm:cxn modelId="{224CC470-5661-47F9-A732-EEB7CF29D992}" type="presParOf" srcId="{9C6F2AFF-5B30-4091-8965-8683E8A1046E}" destId="{48EA116D-89CA-4EE8-AA62-3AA7FC42B5AD}" srcOrd="6" destOrd="0" presId="urn:microsoft.com/office/officeart/2005/8/layout/lProcess2"/>
    <dgm:cxn modelId="{58DD3FB1-4EBA-4A16-8036-8FD68278CBE8}" type="presParOf" srcId="{9C6F2AFF-5B30-4091-8965-8683E8A1046E}" destId="{E4146B79-906A-4ECD-B5E4-76DCE0745278}" srcOrd="7" destOrd="0" presId="urn:microsoft.com/office/officeart/2005/8/layout/lProcess2"/>
    <dgm:cxn modelId="{D795C13F-CC48-43DB-8726-8A5ED34C6F0B}" type="presParOf" srcId="{9C6F2AFF-5B30-4091-8965-8683E8A1046E}" destId="{1B20EF12-6FD6-4143-95FB-932448FB725E}" srcOrd="8" destOrd="0" presId="urn:microsoft.com/office/officeart/2005/8/layout/lProcess2"/>
    <dgm:cxn modelId="{A9C1FA55-E889-48AB-BDD2-5DBBCB7B80EF}" type="presParOf" srcId="{9C6F2AFF-5B30-4091-8965-8683E8A1046E}" destId="{D0DC8F16-48D3-478D-AEAC-2F65A0E6E440}" srcOrd="9" destOrd="0" presId="urn:microsoft.com/office/officeart/2005/8/layout/lProcess2"/>
    <dgm:cxn modelId="{51B484B8-7D0B-409D-9991-9C0D36C5AF9E}" type="presParOf" srcId="{9C6F2AFF-5B30-4091-8965-8683E8A1046E}" destId="{0CB1355F-23EA-4D77-A90D-DA813214F40F}" srcOrd="10" destOrd="0" presId="urn:microsoft.com/office/officeart/2005/8/layout/lProcess2"/>
    <dgm:cxn modelId="{037DFA79-8F85-4F0A-860C-8B4B3AFE3682}" type="presParOf" srcId="{9C6F2AFF-5B30-4091-8965-8683E8A1046E}" destId="{E10F6839-FFA6-4F7D-840F-9EEBB7ADCBAD}" srcOrd="11" destOrd="0" presId="urn:microsoft.com/office/officeart/2005/8/layout/lProcess2"/>
    <dgm:cxn modelId="{80D99493-19B2-486F-B2C5-AF7274CF328E}" type="presParOf" srcId="{9C6F2AFF-5B30-4091-8965-8683E8A1046E}" destId="{02949731-86FF-4E31-BC45-D30D0B12027D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B6356EE-FC70-44A7-9F3E-40158DE4F4D8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B1442F-9ECA-4C18-AB64-50A16CC2AA34}">
      <dgm:prSet custT="1"/>
      <dgm:spPr/>
      <dgm:t>
        <a:bodyPr/>
        <a:lstStyle/>
        <a:p>
          <a:pPr rtl="0"/>
          <a:r>
            <a:rPr lang="en-US" sz="2000" dirty="0">
              <a:latin typeface="+mn-lt"/>
            </a:rPr>
            <a:t>Do not employ related persons in a single organizational unit or work-related unit </a:t>
          </a:r>
          <a:r>
            <a:rPr lang="en-US" sz="3200" u="sng" dirty="0">
              <a:latin typeface="+mn-lt"/>
            </a:rPr>
            <a:t>unless first approved</a:t>
          </a:r>
          <a:r>
            <a:rPr lang="en-US" sz="2000" dirty="0">
              <a:latin typeface="+mn-lt"/>
            </a:rPr>
            <a:t>.</a:t>
          </a:r>
        </a:p>
      </dgm:t>
    </dgm:pt>
    <dgm:pt modelId="{0558D156-27EF-4291-9A1F-CB4C6401E4D1}" type="parTrans" cxnId="{CA8125DD-C817-41A1-8B0D-71482919ECA7}">
      <dgm:prSet/>
      <dgm:spPr/>
      <dgm:t>
        <a:bodyPr/>
        <a:lstStyle/>
        <a:p>
          <a:endParaRPr lang="en-US" sz="180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C69A0C6B-F562-4198-8419-0CD7F4D912E4}" type="sibTrans" cxnId="{CA8125DD-C817-41A1-8B0D-71482919ECA7}">
      <dgm:prSet/>
      <dgm:spPr/>
      <dgm:t>
        <a:bodyPr/>
        <a:lstStyle/>
        <a:p>
          <a:endParaRPr lang="en-US" sz="1800">
            <a:solidFill>
              <a:schemeClr val="tx1">
                <a:lumMod val="50000"/>
                <a:lumOff val="50000"/>
              </a:schemeClr>
            </a:solidFill>
            <a:latin typeface="+mn-lt"/>
          </a:endParaRPr>
        </a:p>
      </dgm:t>
    </dgm:pt>
    <dgm:pt modelId="{E9151A19-65ED-423A-A660-0CE73E18425B}" type="pres">
      <dgm:prSet presAssocID="{DB6356EE-FC70-44A7-9F3E-40158DE4F4D8}" presName="Name0" presStyleCnt="0">
        <dgm:presLayoutVars>
          <dgm:chMax/>
          <dgm:chPref/>
          <dgm:dir/>
        </dgm:presLayoutVars>
      </dgm:prSet>
      <dgm:spPr/>
    </dgm:pt>
    <dgm:pt modelId="{4C763E23-D0A2-4DF3-9060-38CACCC6FE22}" type="pres">
      <dgm:prSet presAssocID="{20B1442F-9ECA-4C18-AB64-50A16CC2AA34}" presName="parenttextcomposite" presStyleCnt="0"/>
      <dgm:spPr/>
    </dgm:pt>
    <dgm:pt modelId="{7BCBE430-D75F-46B8-BFD1-E923B784821F}" type="pres">
      <dgm:prSet presAssocID="{20B1442F-9ECA-4C18-AB64-50A16CC2AA34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A84B8B17-3D07-434C-A073-083905BDACD6}" type="pres">
      <dgm:prSet presAssocID="{20B1442F-9ECA-4C18-AB64-50A16CC2AA34}" presName="parallelogramComposite" presStyleCnt="0"/>
      <dgm:spPr/>
    </dgm:pt>
    <dgm:pt modelId="{569148D3-FCD0-472A-9F58-A76F9C44F4AD}" type="pres">
      <dgm:prSet presAssocID="{20B1442F-9ECA-4C18-AB64-50A16CC2AA34}" presName="parallelogram1" presStyleLbl="alignNode1" presStyleIdx="0" presStyleCnt="7"/>
      <dgm:spPr/>
    </dgm:pt>
    <dgm:pt modelId="{D0C5B25F-CCD5-4A00-BD49-05BBEB4846A3}" type="pres">
      <dgm:prSet presAssocID="{20B1442F-9ECA-4C18-AB64-50A16CC2AA34}" presName="parallelogram2" presStyleLbl="alignNode1" presStyleIdx="1" presStyleCnt="7"/>
      <dgm:spPr/>
    </dgm:pt>
    <dgm:pt modelId="{4D4957B7-BF77-4631-BFB5-4F86DBF0AB3A}" type="pres">
      <dgm:prSet presAssocID="{20B1442F-9ECA-4C18-AB64-50A16CC2AA34}" presName="parallelogram3" presStyleLbl="alignNode1" presStyleIdx="2" presStyleCnt="7"/>
      <dgm:spPr/>
    </dgm:pt>
    <dgm:pt modelId="{49A069C1-C72E-442A-AD21-5E5E1222AFCE}" type="pres">
      <dgm:prSet presAssocID="{20B1442F-9ECA-4C18-AB64-50A16CC2AA34}" presName="parallelogram4" presStyleLbl="alignNode1" presStyleIdx="3" presStyleCnt="7"/>
      <dgm:spPr/>
    </dgm:pt>
    <dgm:pt modelId="{A06F8A0A-3E2C-45EE-9996-6FB01E4AA2F6}" type="pres">
      <dgm:prSet presAssocID="{20B1442F-9ECA-4C18-AB64-50A16CC2AA34}" presName="parallelogram5" presStyleLbl="alignNode1" presStyleIdx="4" presStyleCnt="7"/>
      <dgm:spPr/>
    </dgm:pt>
    <dgm:pt modelId="{D81414DB-D6EC-48DD-B591-10D0D449511C}" type="pres">
      <dgm:prSet presAssocID="{20B1442F-9ECA-4C18-AB64-50A16CC2AA34}" presName="parallelogram6" presStyleLbl="alignNode1" presStyleIdx="5" presStyleCnt="7"/>
      <dgm:spPr/>
    </dgm:pt>
    <dgm:pt modelId="{1C1FF9D6-285D-443E-889C-22CF4EDC7091}" type="pres">
      <dgm:prSet presAssocID="{20B1442F-9ECA-4C18-AB64-50A16CC2AA34}" presName="parallelogram7" presStyleLbl="alignNode1" presStyleIdx="6" presStyleCnt="7"/>
      <dgm:spPr/>
    </dgm:pt>
  </dgm:ptLst>
  <dgm:cxnLst>
    <dgm:cxn modelId="{DE04DF45-F4BA-4687-BD40-F6165838B43A}" type="presOf" srcId="{DB6356EE-FC70-44A7-9F3E-40158DE4F4D8}" destId="{E9151A19-65ED-423A-A660-0CE73E18425B}" srcOrd="0" destOrd="0" presId="urn:microsoft.com/office/officeart/2008/layout/VerticalAccentList"/>
    <dgm:cxn modelId="{4BEA6BB0-4611-4F28-8917-067FF3419D64}" type="presOf" srcId="{20B1442F-9ECA-4C18-AB64-50A16CC2AA34}" destId="{7BCBE430-D75F-46B8-BFD1-E923B784821F}" srcOrd="0" destOrd="0" presId="urn:microsoft.com/office/officeart/2008/layout/VerticalAccentList"/>
    <dgm:cxn modelId="{CA8125DD-C817-41A1-8B0D-71482919ECA7}" srcId="{DB6356EE-FC70-44A7-9F3E-40158DE4F4D8}" destId="{20B1442F-9ECA-4C18-AB64-50A16CC2AA34}" srcOrd="0" destOrd="0" parTransId="{0558D156-27EF-4291-9A1F-CB4C6401E4D1}" sibTransId="{C69A0C6B-F562-4198-8419-0CD7F4D912E4}"/>
    <dgm:cxn modelId="{285EDA0E-BD34-4645-9478-FFD403C15001}" type="presParOf" srcId="{E9151A19-65ED-423A-A660-0CE73E18425B}" destId="{4C763E23-D0A2-4DF3-9060-38CACCC6FE22}" srcOrd="0" destOrd="0" presId="urn:microsoft.com/office/officeart/2008/layout/VerticalAccentList"/>
    <dgm:cxn modelId="{48203D69-F340-4752-B507-DF0BAEF16B38}" type="presParOf" srcId="{4C763E23-D0A2-4DF3-9060-38CACCC6FE22}" destId="{7BCBE430-D75F-46B8-BFD1-E923B784821F}" srcOrd="0" destOrd="0" presId="urn:microsoft.com/office/officeart/2008/layout/VerticalAccentList"/>
    <dgm:cxn modelId="{41460398-33F9-41F8-BD62-013DC458377B}" type="presParOf" srcId="{E9151A19-65ED-423A-A660-0CE73E18425B}" destId="{A84B8B17-3D07-434C-A073-083905BDACD6}" srcOrd="1" destOrd="0" presId="urn:microsoft.com/office/officeart/2008/layout/VerticalAccentList"/>
    <dgm:cxn modelId="{0B22273C-BA3E-48F0-81F2-4BA9A59C1756}" type="presParOf" srcId="{A84B8B17-3D07-434C-A073-083905BDACD6}" destId="{569148D3-FCD0-472A-9F58-A76F9C44F4AD}" srcOrd="0" destOrd="0" presId="urn:microsoft.com/office/officeart/2008/layout/VerticalAccentList"/>
    <dgm:cxn modelId="{1378FB8F-956C-4687-BEB2-4A8D3BD456FB}" type="presParOf" srcId="{A84B8B17-3D07-434C-A073-083905BDACD6}" destId="{D0C5B25F-CCD5-4A00-BD49-05BBEB4846A3}" srcOrd="1" destOrd="0" presId="urn:microsoft.com/office/officeart/2008/layout/VerticalAccentList"/>
    <dgm:cxn modelId="{8E991507-4661-4508-BB01-ED94787FBBFA}" type="presParOf" srcId="{A84B8B17-3D07-434C-A073-083905BDACD6}" destId="{4D4957B7-BF77-4631-BFB5-4F86DBF0AB3A}" srcOrd="2" destOrd="0" presId="urn:microsoft.com/office/officeart/2008/layout/VerticalAccentList"/>
    <dgm:cxn modelId="{D7DA9563-CCFA-45B2-86D2-ECA0F7051586}" type="presParOf" srcId="{A84B8B17-3D07-434C-A073-083905BDACD6}" destId="{49A069C1-C72E-442A-AD21-5E5E1222AFCE}" srcOrd="3" destOrd="0" presId="urn:microsoft.com/office/officeart/2008/layout/VerticalAccentList"/>
    <dgm:cxn modelId="{E368ED1E-6DF3-42AB-959C-F85043C1EA16}" type="presParOf" srcId="{A84B8B17-3D07-434C-A073-083905BDACD6}" destId="{A06F8A0A-3E2C-45EE-9996-6FB01E4AA2F6}" srcOrd="4" destOrd="0" presId="urn:microsoft.com/office/officeart/2008/layout/VerticalAccentList"/>
    <dgm:cxn modelId="{4986AE91-50EB-4B0D-A085-739BEDDB894B}" type="presParOf" srcId="{A84B8B17-3D07-434C-A073-083905BDACD6}" destId="{D81414DB-D6EC-48DD-B591-10D0D449511C}" srcOrd="5" destOrd="0" presId="urn:microsoft.com/office/officeart/2008/layout/VerticalAccentList"/>
    <dgm:cxn modelId="{739C51AC-FCB9-45A6-83F7-832109651216}" type="presParOf" srcId="{A84B8B17-3D07-434C-A073-083905BDACD6}" destId="{1C1FF9D6-285D-443E-889C-22CF4EDC7091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210D459-D4CE-41ED-B578-710083E76C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D0828FD-57AB-4F43-9AEE-1280E824E4AE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Husband or wife</a:t>
          </a:r>
          <a:endParaRPr lang="en-US" sz="1600" dirty="0">
            <a:solidFill>
              <a:srgbClr val="003865"/>
            </a:solidFill>
            <a:effectLst/>
            <a:latin typeface="+mn-lt"/>
          </a:endParaRPr>
        </a:p>
      </dgm:t>
    </dgm:pt>
    <dgm:pt modelId="{69C81E56-2B7B-4B99-931B-9B4BCB1D1C87}" type="parTrans" cxnId="{513CFF19-D695-484B-8B0B-993E2C5E1B9A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C7F62AB2-55F8-4C82-AC6A-12014AB782E7}" type="sibTrans" cxnId="{513CFF19-D695-484B-8B0B-993E2C5E1B9A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C5C4AC61-805B-43E7-A764-6723A8F46712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Parent or child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BDFCB3C9-9B2B-4489-ABF5-0E77C595CAD8}" type="parTrans" cxnId="{FEC1B58B-F57E-4D75-9BC4-9943BFB46673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FE140ED9-8FCD-4CAC-A2C2-F28D8040C9D5}" type="sibTrans" cxnId="{FEC1B58B-F57E-4D75-9BC4-9943BFB46673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FFF349CF-AC3D-4FF5-BBF4-40792A3D3DAC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Brother or sister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1E29CA5E-D4D2-45EA-BC86-E9EAC3A8BF57}" type="parTrans" cxnId="{9D3C206F-68CA-4D3D-895A-E83E82CAED9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0BE57033-33D7-44A4-AAAA-844E74C7A0A4}" type="sibTrans" cxnId="{9D3C206F-68CA-4D3D-895A-E83E82CAED9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50EA19D2-5D33-42D2-8385-851A915BFE91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Grandparent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92DE957B-E274-4EC7-BFBA-C8D2823DC4C5}" type="parTrans" cxnId="{A43282DA-381A-42FA-9B19-D91DD6A7A04B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7AB9ECBE-A00F-4BAF-982A-53523E2B0E13}" type="sibTrans" cxnId="{A43282DA-381A-42FA-9B19-D91DD6A7A04B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262703C9-8B35-4AAF-8BBA-2AAD25B4F183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Grandchild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69288290-08A3-42CD-B015-C45D953E3944}" type="parTrans" cxnId="{3B503101-80C0-445B-B928-DCF7B9296DBF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B7020078-B312-4390-AAA4-DF989679B2DC}" type="sibTrans" cxnId="{3B503101-80C0-445B-B928-DCF7B9296DBF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B0F3BC09-6744-4AA0-AC6E-34D2CBB7D1C8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Aunt or uncle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F7EF3617-3EAC-4DFF-BEFD-380C79DA722C}" type="parTrans" cxnId="{0901FCCF-A74C-4490-86A7-F3838710BD6B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62EAB4EA-2B50-4110-BCE1-54B33A67B1E7}" type="sibTrans" cxnId="{0901FCCF-A74C-4490-86A7-F3838710BD6B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18E5D0B2-010C-4161-B313-073CCB5D8841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First cousin, niece, or nephew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E1F699DA-429E-47B1-A510-4F951AEBF17F}" type="parTrans" cxnId="{F7F8BBB6-A3C0-4A8B-BD90-92510108EE71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D6A2283C-1B87-4683-88E0-9DFA2FCAA5AC}" type="sibTrans" cxnId="{F7F8BBB6-A3C0-4A8B-BD90-92510108EE71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00A1E5F7-B6F0-4E1A-8C5F-4194727F0501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Spouse of a child, brother, sister or parent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033CED1E-342F-4227-B455-37307100BB00}" type="parTrans" cxnId="{E9638138-1E4E-4080-A6BF-17F2662970C5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F2F9529F-2A6B-4BB3-A4D3-8D7759F54A41}" type="sibTrans" cxnId="{E9638138-1E4E-4080-A6BF-17F2662970C5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C2383FFD-1A7C-4BEC-8064-E5F71FC16706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Parent, child, brother or sister of spouse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1CD307F8-5811-49C3-848D-9FB82F0DC0B3}" type="parTrans" cxnId="{C4F8208D-8B9E-411F-AA2D-8798160649C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BE666CDB-9E4E-4856-A2D8-0CA51920B6FB}" type="sibTrans" cxnId="{C4F8208D-8B9E-411F-AA2D-8798160649C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06105074-9218-4727-B1B0-D658F80C66DD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Fiancé or fiancée 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36BFE90C-C806-433B-87B0-0E486A25F66B}" type="parTrans" cxnId="{94A9E1ED-8517-4745-BA37-C5E36DCA175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5E8CD273-2B5D-4A0E-8E73-23D9822A4C4F}" type="sibTrans" cxnId="{94A9E1ED-8517-4745-BA37-C5E36DCA175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F55D8EBF-7C32-44D3-B72B-9EE879C113C3}">
      <dgm:prSet custT="1"/>
      <dgm:spPr/>
      <dgm:t>
        <a:bodyPr/>
        <a:lstStyle/>
        <a:p>
          <a:pPr rtl="0"/>
          <a:r>
            <a:rPr lang="en-US" sz="1600" b="0" i="0">
              <a:solidFill>
                <a:srgbClr val="003865"/>
              </a:solidFill>
              <a:effectLst/>
              <a:latin typeface="+mn-lt"/>
            </a:rPr>
            <a:t>Persons intending to marry or form a household</a:t>
          </a:r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D8F1CB17-E3B0-4E57-B18A-F41D7077D775}" type="parTrans" cxnId="{76CAAB09-2D9D-4981-B3E2-EEA5C418E0F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3021BCE8-50BD-4A56-B3BE-8676F90C5894}" type="sibTrans" cxnId="{76CAAB09-2D9D-4981-B3E2-EEA5C418E0F4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BB7E03EF-DCA4-49F2-BF50-00787114532F}">
      <dgm:prSet custT="1"/>
      <dgm:spPr/>
      <dgm:t>
        <a:bodyPr/>
        <a:lstStyle/>
        <a:p>
          <a:pPr rtl="0"/>
          <a:r>
            <a:rPr lang="en-US" sz="1600" b="1" i="0">
              <a:solidFill>
                <a:srgbClr val="FF0000"/>
              </a:solidFill>
              <a:effectLst/>
              <a:latin typeface="+mn-lt"/>
            </a:rPr>
            <a:t>Same legal residence</a:t>
          </a:r>
          <a:endParaRPr lang="en-US" sz="1600" b="1" dirty="0">
            <a:solidFill>
              <a:srgbClr val="FF0000"/>
            </a:solidFill>
            <a:effectLst/>
            <a:latin typeface="+mn-lt"/>
          </a:endParaRPr>
        </a:p>
      </dgm:t>
    </dgm:pt>
    <dgm:pt modelId="{8568AE02-6FFE-4269-8A83-723223378912}" type="parTrans" cxnId="{03ADED14-30AE-4DF7-AFC4-2CC7BA3EABB1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A37BCA8C-333D-47A7-BDDC-29EFE1D368F5}" type="sibTrans" cxnId="{03ADED14-30AE-4DF7-AFC4-2CC7BA3EABB1}">
      <dgm:prSet/>
      <dgm:spPr/>
      <dgm:t>
        <a:bodyPr/>
        <a:lstStyle/>
        <a:p>
          <a:endParaRPr lang="en-US" sz="1600">
            <a:solidFill>
              <a:srgbClr val="003865"/>
            </a:solidFill>
            <a:effectLst/>
            <a:latin typeface="+mn-lt"/>
          </a:endParaRPr>
        </a:p>
      </dgm:t>
    </dgm:pt>
    <dgm:pt modelId="{171101AC-C780-47C2-8EE4-D75E36980842}" type="pres">
      <dgm:prSet presAssocID="{A210D459-D4CE-41ED-B578-710083E76C75}" presName="diagram" presStyleCnt="0">
        <dgm:presLayoutVars>
          <dgm:dir/>
          <dgm:resizeHandles val="exact"/>
        </dgm:presLayoutVars>
      </dgm:prSet>
      <dgm:spPr/>
    </dgm:pt>
    <dgm:pt modelId="{D08CB6E1-1588-45E6-B5B7-64C0CCDC7916}" type="pres">
      <dgm:prSet presAssocID="{BD0828FD-57AB-4F43-9AEE-1280E824E4AE}" presName="node" presStyleLbl="node1" presStyleIdx="0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08F19011-1BD6-4F09-BA8F-F2A3A33BF783}" type="pres">
      <dgm:prSet presAssocID="{C7F62AB2-55F8-4C82-AC6A-12014AB782E7}" presName="sibTrans" presStyleCnt="0"/>
      <dgm:spPr/>
    </dgm:pt>
    <dgm:pt modelId="{0DA10DB5-D62F-449D-B286-EDBAB6202D37}" type="pres">
      <dgm:prSet presAssocID="{C5C4AC61-805B-43E7-A764-6723A8F46712}" presName="node" presStyleLbl="node1" presStyleIdx="1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0E2B5AF1-5176-4887-AFB6-0C3B4970531B}" type="pres">
      <dgm:prSet presAssocID="{FE140ED9-8FCD-4CAC-A2C2-F28D8040C9D5}" presName="sibTrans" presStyleCnt="0"/>
      <dgm:spPr/>
    </dgm:pt>
    <dgm:pt modelId="{72CF1A27-96D3-48D7-9FC8-2240ED325E40}" type="pres">
      <dgm:prSet presAssocID="{FFF349CF-AC3D-4FF5-BBF4-40792A3D3DAC}" presName="node" presStyleLbl="node1" presStyleIdx="2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57030F57-DB53-401B-92AB-5501183905C7}" type="pres">
      <dgm:prSet presAssocID="{0BE57033-33D7-44A4-AAAA-844E74C7A0A4}" presName="sibTrans" presStyleCnt="0"/>
      <dgm:spPr/>
    </dgm:pt>
    <dgm:pt modelId="{E01852C7-E12C-40EB-84FC-B16DDF7C9871}" type="pres">
      <dgm:prSet presAssocID="{50EA19D2-5D33-42D2-8385-851A915BFE91}" presName="node" presStyleLbl="node1" presStyleIdx="3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BFF8139D-7B47-4900-AD58-DC32AAF6D118}" type="pres">
      <dgm:prSet presAssocID="{7AB9ECBE-A00F-4BAF-982A-53523E2B0E13}" presName="sibTrans" presStyleCnt="0"/>
      <dgm:spPr/>
    </dgm:pt>
    <dgm:pt modelId="{570B8906-D11C-4142-BD0C-3EA97CA7C738}" type="pres">
      <dgm:prSet presAssocID="{262703C9-8B35-4AAF-8BBA-2AAD25B4F183}" presName="node" presStyleLbl="node1" presStyleIdx="4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9AFE8C44-CA40-4AAF-8ECF-F3AC8BC095F2}" type="pres">
      <dgm:prSet presAssocID="{B7020078-B312-4390-AAA4-DF989679B2DC}" presName="sibTrans" presStyleCnt="0"/>
      <dgm:spPr/>
    </dgm:pt>
    <dgm:pt modelId="{98C18282-640D-46D4-BBC6-6480AA0E10E1}" type="pres">
      <dgm:prSet presAssocID="{B0F3BC09-6744-4AA0-AC6E-34D2CBB7D1C8}" presName="node" presStyleLbl="node1" presStyleIdx="5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F2B7FB2D-8D34-47B9-8DCE-29F5DA6408CB}" type="pres">
      <dgm:prSet presAssocID="{62EAB4EA-2B50-4110-BCE1-54B33A67B1E7}" presName="sibTrans" presStyleCnt="0"/>
      <dgm:spPr/>
    </dgm:pt>
    <dgm:pt modelId="{C29155A0-2D32-4BA5-B975-EEA723EF1F58}" type="pres">
      <dgm:prSet presAssocID="{18E5D0B2-010C-4161-B313-073CCB5D8841}" presName="node" presStyleLbl="node1" presStyleIdx="6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E0BB302B-3301-49A5-B289-4F460ED37950}" type="pres">
      <dgm:prSet presAssocID="{D6A2283C-1B87-4683-88E0-9DFA2FCAA5AC}" presName="sibTrans" presStyleCnt="0"/>
      <dgm:spPr/>
    </dgm:pt>
    <dgm:pt modelId="{EB7FFBFF-FDA6-4AB2-A841-16326B5DBAD8}" type="pres">
      <dgm:prSet presAssocID="{00A1E5F7-B6F0-4E1A-8C5F-4194727F0501}" presName="node" presStyleLbl="node1" presStyleIdx="7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D5371FD4-B28B-4F57-B309-492035846C9B}" type="pres">
      <dgm:prSet presAssocID="{F2F9529F-2A6B-4BB3-A4D3-8D7759F54A41}" presName="sibTrans" presStyleCnt="0"/>
      <dgm:spPr/>
    </dgm:pt>
    <dgm:pt modelId="{5AED7D25-36F7-4084-8D0F-186CDE3EE849}" type="pres">
      <dgm:prSet presAssocID="{C2383FFD-1A7C-4BEC-8064-E5F71FC16706}" presName="node" presStyleLbl="node1" presStyleIdx="8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A6CE6641-71CC-4025-981F-66D1C50D5F20}" type="pres">
      <dgm:prSet presAssocID="{BE666CDB-9E4E-4856-A2D8-0CA51920B6FB}" presName="sibTrans" presStyleCnt="0"/>
      <dgm:spPr/>
    </dgm:pt>
    <dgm:pt modelId="{AF373551-3455-445E-A7BD-87ECB9936A27}" type="pres">
      <dgm:prSet presAssocID="{06105074-9218-4727-B1B0-D658F80C66DD}" presName="node" presStyleLbl="node1" presStyleIdx="9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C3A3EBCC-1BAC-46B9-BCAB-501C20996FA5}" type="pres">
      <dgm:prSet presAssocID="{5E8CD273-2B5D-4A0E-8E73-23D9822A4C4F}" presName="sibTrans" presStyleCnt="0"/>
      <dgm:spPr/>
    </dgm:pt>
    <dgm:pt modelId="{8D5200CB-2943-4E75-AC45-2C8103E166E9}" type="pres">
      <dgm:prSet presAssocID="{F55D8EBF-7C32-44D3-B72B-9EE879C113C3}" presName="node" presStyleLbl="node1" presStyleIdx="10" presStyleCnt="12">
        <dgm:presLayoutVars>
          <dgm:bulletEnabled val="1"/>
        </dgm:presLayoutVars>
      </dgm:prSet>
      <dgm:spPr>
        <a:prstGeom prst="frame">
          <a:avLst/>
        </a:prstGeom>
      </dgm:spPr>
    </dgm:pt>
    <dgm:pt modelId="{EB45B427-BC27-41FE-98C9-A6F72C13BBFC}" type="pres">
      <dgm:prSet presAssocID="{3021BCE8-50BD-4A56-B3BE-8676F90C5894}" presName="sibTrans" presStyleCnt="0"/>
      <dgm:spPr/>
    </dgm:pt>
    <dgm:pt modelId="{7D69AE0C-2630-4BF6-B0EF-3FBF7726B508}" type="pres">
      <dgm:prSet presAssocID="{BB7E03EF-DCA4-49F2-BF50-00787114532F}" presName="node" presStyleLbl="node1" presStyleIdx="11" presStyleCnt="12">
        <dgm:presLayoutVars>
          <dgm:bulletEnabled val="1"/>
        </dgm:presLayoutVars>
      </dgm:prSet>
      <dgm:spPr>
        <a:prstGeom prst="frame">
          <a:avLst/>
        </a:prstGeom>
      </dgm:spPr>
    </dgm:pt>
  </dgm:ptLst>
  <dgm:cxnLst>
    <dgm:cxn modelId="{3B503101-80C0-445B-B928-DCF7B9296DBF}" srcId="{A210D459-D4CE-41ED-B578-710083E76C75}" destId="{262703C9-8B35-4AAF-8BBA-2AAD25B4F183}" srcOrd="4" destOrd="0" parTransId="{69288290-08A3-42CD-B015-C45D953E3944}" sibTransId="{B7020078-B312-4390-AAA4-DF989679B2DC}"/>
    <dgm:cxn modelId="{76CAAB09-2D9D-4981-B3E2-EEA5C418E0F4}" srcId="{A210D459-D4CE-41ED-B578-710083E76C75}" destId="{F55D8EBF-7C32-44D3-B72B-9EE879C113C3}" srcOrd="10" destOrd="0" parTransId="{D8F1CB17-E3B0-4E57-B18A-F41D7077D775}" sibTransId="{3021BCE8-50BD-4A56-B3BE-8676F90C5894}"/>
    <dgm:cxn modelId="{03ADED14-30AE-4DF7-AFC4-2CC7BA3EABB1}" srcId="{A210D459-D4CE-41ED-B578-710083E76C75}" destId="{BB7E03EF-DCA4-49F2-BF50-00787114532F}" srcOrd="11" destOrd="0" parTransId="{8568AE02-6FFE-4269-8A83-723223378912}" sibTransId="{A37BCA8C-333D-47A7-BDDC-29EFE1D368F5}"/>
    <dgm:cxn modelId="{513CFF19-D695-484B-8B0B-993E2C5E1B9A}" srcId="{A210D459-D4CE-41ED-B578-710083E76C75}" destId="{BD0828FD-57AB-4F43-9AEE-1280E824E4AE}" srcOrd="0" destOrd="0" parTransId="{69C81E56-2B7B-4B99-931B-9B4BCB1D1C87}" sibTransId="{C7F62AB2-55F8-4C82-AC6A-12014AB782E7}"/>
    <dgm:cxn modelId="{B1A16935-8DC1-4525-AEA9-9CF582E9A0A7}" type="presOf" srcId="{00A1E5F7-B6F0-4E1A-8C5F-4194727F0501}" destId="{EB7FFBFF-FDA6-4AB2-A841-16326B5DBAD8}" srcOrd="0" destOrd="0" presId="urn:microsoft.com/office/officeart/2005/8/layout/default"/>
    <dgm:cxn modelId="{E9638138-1E4E-4080-A6BF-17F2662970C5}" srcId="{A210D459-D4CE-41ED-B578-710083E76C75}" destId="{00A1E5F7-B6F0-4E1A-8C5F-4194727F0501}" srcOrd="7" destOrd="0" parTransId="{033CED1E-342F-4227-B455-37307100BB00}" sibTransId="{F2F9529F-2A6B-4BB3-A4D3-8D7759F54A41}"/>
    <dgm:cxn modelId="{BD162B60-10EC-4368-A1AA-3877F44F425B}" type="presOf" srcId="{BD0828FD-57AB-4F43-9AEE-1280E824E4AE}" destId="{D08CB6E1-1588-45E6-B5B7-64C0CCDC7916}" srcOrd="0" destOrd="0" presId="urn:microsoft.com/office/officeart/2005/8/layout/default"/>
    <dgm:cxn modelId="{8B78E245-DDCF-4EF8-BE87-7EE6861AE48B}" type="presOf" srcId="{50EA19D2-5D33-42D2-8385-851A915BFE91}" destId="{E01852C7-E12C-40EB-84FC-B16DDF7C9871}" srcOrd="0" destOrd="0" presId="urn:microsoft.com/office/officeart/2005/8/layout/default"/>
    <dgm:cxn modelId="{0995BC4D-9FDC-42C2-BD65-D4DC43C360ED}" type="presOf" srcId="{C2383FFD-1A7C-4BEC-8064-E5F71FC16706}" destId="{5AED7D25-36F7-4084-8D0F-186CDE3EE849}" srcOrd="0" destOrd="0" presId="urn:microsoft.com/office/officeart/2005/8/layout/default"/>
    <dgm:cxn modelId="{9D3C206F-68CA-4D3D-895A-E83E82CAED94}" srcId="{A210D459-D4CE-41ED-B578-710083E76C75}" destId="{FFF349CF-AC3D-4FF5-BBF4-40792A3D3DAC}" srcOrd="2" destOrd="0" parTransId="{1E29CA5E-D4D2-45EA-BC86-E9EAC3A8BF57}" sibTransId="{0BE57033-33D7-44A4-AAAA-844E74C7A0A4}"/>
    <dgm:cxn modelId="{5C7EFB56-7EE1-4385-8ECF-88602E81F3D3}" type="presOf" srcId="{B0F3BC09-6744-4AA0-AC6E-34D2CBB7D1C8}" destId="{98C18282-640D-46D4-BBC6-6480AA0E10E1}" srcOrd="0" destOrd="0" presId="urn:microsoft.com/office/officeart/2005/8/layout/default"/>
    <dgm:cxn modelId="{75E8627D-1D28-470E-B9F3-0EB1AB65E9C7}" type="presOf" srcId="{06105074-9218-4727-B1B0-D658F80C66DD}" destId="{AF373551-3455-445E-A7BD-87ECB9936A27}" srcOrd="0" destOrd="0" presId="urn:microsoft.com/office/officeart/2005/8/layout/default"/>
    <dgm:cxn modelId="{AEAD548B-F488-4DED-AD54-620093A20277}" type="presOf" srcId="{BB7E03EF-DCA4-49F2-BF50-00787114532F}" destId="{7D69AE0C-2630-4BF6-B0EF-3FBF7726B508}" srcOrd="0" destOrd="0" presId="urn:microsoft.com/office/officeart/2005/8/layout/default"/>
    <dgm:cxn modelId="{FEC1B58B-F57E-4D75-9BC4-9943BFB46673}" srcId="{A210D459-D4CE-41ED-B578-710083E76C75}" destId="{C5C4AC61-805B-43E7-A764-6723A8F46712}" srcOrd="1" destOrd="0" parTransId="{BDFCB3C9-9B2B-4489-ABF5-0E77C595CAD8}" sibTransId="{FE140ED9-8FCD-4CAC-A2C2-F28D8040C9D5}"/>
    <dgm:cxn modelId="{C4F8208D-8B9E-411F-AA2D-8798160649C4}" srcId="{A210D459-D4CE-41ED-B578-710083E76C75}" destId="{C2383FFD-1A7C-4BEC-8064-E5F71FC16706}" srcOrd="8" destOrd="0" parTransId="{1CD307F8-5811-49C3-848D-9FB82F0DC0B3}" sibTransId="{BE666CDB-9E4E-4856-A2D8-0CA51920B6FB}"/>
    <dgm:cxn modelId="{ACEE3E92-0110-4ADF-9BBE-89F8F726F985}" type="presOf" srcId="{FFF349CF-AC3D-4FF5-BBF4-40792A3D3DAC}" destId="{72CF1A27-96D3-48D7-9FC8-2240ED325E40}" srcOrd="0" destOrd="0" presId="urn:microsoft.com/office/officeart/2005/8/layout/default"/>
    <dgm:cxn modelId="{F7F8BBB6-A3C0-4A8B-BD90-92510108EE71}" srcId="{A210D459-D4CE-41ED-B578-710083E76C75}" destId="{18E5D0B2-010C-4161-B313-073CCB5D8841}" srcOrd="6" destOrd="0" parTransId="{E1F699DA-429E-47B1-A510-4F951AEBF17F}" sibTransId="{D6A2283C-1B87-4683-88E0-9DFA2FCAA5AC}"/>
    <dgm:cxn modelId="{0901FCCF-A74C-4490-86A7-F3838710BD6B}" srcId="{A210D459-D4CE-41ED-B578-710083E76C75}" destId="{B0F3BC09-6744-4AA0-AC6E-34D2CBB7D1C8}" srcOrd="5" destOrd="0" parTransId="{F7EF3617-3EAC-4DFF-BEFD-380C79DA722C}" sibTransId="{62EAB4EA-2B50-4110-BCE1-54B33A67B1E7}"/>
    <dgm:cxn modelId="{121454D2-1C34-4F32-BB81-67B997EAF090}" type="presOf" srcId="{C5C4AC61-805B-43E7-A764-6723A8F46712}" destId="{0DA10DB5-D62F-449D-B286-EDBAB6202D37}" srcOrd="0" destOrd="0" presId="urn:microsoft.com/office/officeart/2005/8/layout/default"/>
    <dgm:cxn modelId="{7A9182D6-D385-4070-ADEE-27CEF3D8F8EE}" type="presOf" srcId="{A210D459-D4CE-41ED-B578-710083E76C75}" destId="{171101AC-C780-47C2-8EE4-D75E36980842}" srcOrd="0" destOrd="0" presId="urn:microsoft.com/office/officeart/2005/8/layout/default"/>
    <dgm:cxn modelId="{0F4173D8-09DE-4FAF-A03E-3B646FF62202}" type="presOf" srcId="{F55D8EBF-7C32-44D3-B72B-9EE879C113C3}" destId="{8D5200CB-2943-4E75-AC45-2C8103E166E9}" srcOrd="0" destOrd="0" presId="urn:microsoft.com/office/officeart/2005/8/layout/default"/>
    <dgm:cxn modelId="{A43282DA-381A-42FA-9B19-D91DD6A7A04B}" srcId="{A210D459-D4CE-41ED-B578-710083E76C75}" destId="{50EA19D2-5D33-42D2-8385-851A915BFE91}" srcOrd="3" destOrd="0" parTransId="{92DE957B-E274-4EC7-BFBA-C8D2823DC4C5}" sibTransId="{7AB9ECBE-A00F-4BAF-982A-53523E2B0E13}"/>
    <dgm:cxn modelId="{9263BBE6-834F-4EA9-9AA5-3936B0576297}" type="presOf" srcId="{18E5D0B2-010C-4161-B313-073CCB5D8841}" destId="{C29155A0-2D32-4BA5-B975-EEA723EF1F58}" srcOrd="0" destOrd="0" presId="urn:microsoft.com/office/officeart/2005/8/layout/default"/>
    <dgm:cxn modelId="{65093DE8-5283-4F1B-93DE-1F405B440175}" type="presOf" srcId="{262703C9-8B35-4AAF-8BBA-2AAD25B4F183}" destId="{570B8906-D11C-4142-BD0C-3EA97CA7C738}" srcOrd="0" destOrd="0" presId="urn:microsoft.com/office/officeart/2005/8/layout/default"/>
    <dgm:cxn modelId="{94A9E1ED-8517-4745-BA37-C5E36DCA1754}" srcId="{A210D459-D4CE-41ED-B578-710083E76C75}" destId="{06105074-9218-4727-B1B0-D658F80C66DD}" srcOrd="9" destOrd="0" parTransId="{36BFE90C-C806-433B-87B0-0E486A25F66B}" sibTransId="{5E8CD273-2B5D-4A0E-8E73-23D9822A4C4F}"/>
    <dgm:cxn modelId="{3569111B-E166-4531-8D87-A7BB0252289C}" type="presParOf" srcId="{171101AC-C780-47C2-8EE4-D75E36980842}" destId="{D08CB6E1-1588-45E6-B5B7-64C0CCDC7916}" srcOrd="0" destOrd="0" presId="urn:microsoft.com/office/officeart/2005/8/layout/default"/>
    <dgm:cxn modelId="{6BD2DE12-A919-4E5B-8985-B34DD7C96711}" type="presParOf" srcId="{171101AC-C780-47C2-8EE4-D75E36980842}" destId="{08F19011-1BD6-4F09-BA8F-F2A3A33BF783}" srcOrd="1" destOrd="0" presId="urn:microsoft.com/office/officeart/2005/8/layout/default"/>
    <dgm:cxn modelId="{B8E7E5E4-D17E-4E4D-B9E3-813767D1A2A5}" type="presParOf" srcId="{171101AC-C780-47C2-8EE4-D75E36980842}" destId="{0DA10DB5-D62F-449D-B286-EDBAB6202D37}" srcOrd="2" destOrd="0" presId="urn:microsoft.com/office/officeart/2005/8/layout/default"/>
    <dgm:cxn modelId="{5A6FF2F2-AFD6-448F-B4F1-96ECA82A7607}" type="presParOf" srcId="{171101AC-C780-47C2-8EE4-D75E36980842}" destId="{0E2B5AF1-5176-4887-AFB6-0C3B4970531B}" srcOrd="3" destOrd="0" presId="urn:microsoft.com/office/officeart/2005/8/layout/default"/>
    <dgm:cxn modelId="{BB2EDF28-DD05-457B-8E86-C772F788F795}" type="presParOf" srcId="{171101AC-C780-47C2-8EE4-D75E36980842}" destId="{72CF1A27-96D3-48D7-9FC8-2240ED325E40}" srcOrd="4" destOrd="0" presId="urn:microsoft.com/office/officeart/2005/8/layout/default"/>
    <dgm:cxn modelId="{A34B3409-E18C-45C3-A09B-E4431A2672EE}" type="presParOf" srcId="{171101AC-C780-47C2-8EE4-D75E36980842}" destId="{57030F57-DB53-401B-92AB-5501183905C7}" srcOrd="5" destOrd="0" presId="urn:microsoft.com/office/officeart/2005/8/layout/default"/>
    <dgm:cxn modelId="{750B1023-C012-4C75-BDFB-F852D6093F38}" type="presParOf" srcId="{171101AC-C780-47C2-8EE4-D75E36980842}" destId="{E01852C7-E12C-40EB-84FC-B16DDF7C9871}" srcOrd="6" destOrd="0" presId="urn:microsoft.com/office/officeart/2005/8/layout/default"/>
    <dgm:cxn modelId="{52FF17AA-2E79-491C-86DB-8C2C81B8FA0C}" type="presParOf" srcId="{171101AC-C780-47C2-8EE4-D75E36980842}" destId="{BFF8139D-7B47-4900-AD58-DC32AAF6D118}" srcOrd="7" destOrd="0" presId="urn:microsoft.com/office/officeart/2005/8/layout/default"/>
    <dgm:cxn modelId="{2F0CD40E-8FB6-4980-8453-2CEE44656C01}" type="presParOf" srcId="{171101AC-C780-47C2-8EE4-D75E36980842}" destId="{570B8906-D11C-4142-BD0C-3EA97CA7C738}" srcOrd="8" destOrd="0" presId="urn:microsoft.com/office/officeart/2005/8/layout/default"/>
    <dgm:cxn modelId="{759A2C98-4940-4B3B-9EF3-9A9C904C8926}" type="presParOf" srcId="{171101AC-C780-47C2-8EE4-D75E36980842}" destId="{9AFE8C44-CA40-4AAF-8ECF-F3AC8BC095F2}" srcOrd="9" destOrd="0" presId="urn:microsoft.com/office/officeart/2005/8/layout/default"/>
    <dgm:cxn modelId="{39CBB9C0-3DB0-423F-A688-097CBF28DCFB}" type="presParOf" srcId="{171101AC-C780-47C2-8EE4-D75E36980842}" destId="{98C18282-640D-46D4-BBC6-6480AA0E10E1}" srcOrd="10" destOrd="0" presId="urn:microsoft.com/office/officeart/2005/8/layout/default"/>
    <dgm:cxn modelId="{C799B857-9A37-4D1A-8041-1DBA52066EE1}" type="presParOf" srcId="{171101AC-C780-47C2-8EE4-D75E36980842}" destId="{F2B7FB2D-8D34-47B9-8DCE-29F5DA6408CB}" srcOrd="11" destOrd="0" presId="urn:microsoft.com/office/officeart/2005/8/layout/default"/>
    <dgm:cxn modelId="{31DCF489-64C3-40B6-8A48-E5BD1C96C036}" type="presParOf" srcId="{171101AC-C780-47C2-8EE4-D75E36980842}" destId="{C29155A0-2D32-4BA5-B975-EEA723EF1F58}" srcOrd="12" destOrd="0" presId="urn:microsoft.com/office/officeart/2005/8/layout/default"/>
    <dgm:cxn modelId="{AF2B1049-E277-4F1C-94F2-DAA18ECF2580}" type="presParOf" srcId="{171101AC-C780-47C2-8EE4-D75E36980842}" destId="{E0BB302B-3301-49A5-B289-4F460ED37950}" srcOrd="13" destOrd="0" presId="urn:microsoft.com/office/officeart/2005/8/layout/default"/>
    <dgm:cxn modelId="{9248BE30-57B3-41FC-8C75-1F5294490886}" type="presParOf" srcId="{171101AC-C780-47C2-8EE4-D75E36980842}" destId="{EB7FFBFF-FDA6-4AB2-A841-16326B5DBAD8}" srcOrd="14" destOrd="0" presId="urn:microsoft.com/office/officeart/2005/8/layout/default"/>
    <dgm:cxn modelId="{C4D6BFAE-DF41-4C85-8131-1574BE070BC9}" type="presParOf" srcId="{171101AC-C780-47C2-8EE4-D75E36980842}" destId="{D5371FD4-B28B-4F57-B309-492035846C9B}" srcOrd="15" destOrd="0" presId="urn:microsoft.com/office/officeart/2005/8/layout/default"/>
    <dgm:cxn modelId="{64FACFA3-226C-4A8E-A4B4-C252F5F82C1A}" type="presParOf" srcId="{171101AC-C780-47C2-8EE4-D75E36980842}" destId="{5AED7D25-36F7-4084-8D0F-186CDE3EE849}" srcOrd="16" destOrd="0" presId="urn:microsoft.com/office/officeart/2005/8/layout/default"/>
    <dgm:cxn modelId="{919630EA-818C-4563-AB7B-36555C69E6C6}" type="presParOf" srcId="{171101AC-C780-47C2-8EE4-D75E36980842}" destId="{A6CE6641-71CC-4025-981F-66D1C50D5F20}" srcOrd="17" destOrd="0" presId="urn:microsoft.com/office/officeart/2005/8/layout/default"/>
    <dgm:cxn modelId="{E7C8B0CA-1093-4461-9DD8-E4F6D6DC9533}" type="presParOf" srcId="{171101AC-C780-47C2-8EE4-D75E36980842}" destId="{AF373551-3455-445E-A7BD-87ECB9936A27}" srcOrd="18" destOrd="0" presId="urn:microsoft.com/office/officeart/2005/8/layout/default"/>
    <dgm:cxn modelId="{E1848738-A6EF-4BFA-915D-6780CFF51FDD}" type="presParOf" srcId="{171101AC-C780-47C2-8EE4-D75E36980842}" destId="{C3A3EBCC-1BAC-46B9-BCAB-501C20996FA5}" srcOrd="19" destOrd="0" presId="urn:microsoft.com/office/officeart/2005/8/layout/default"/>
    <dgm:cxn modelId="{64A8E230-F7F6-4D73-AD38-009908C4796D}" type="presParOf" srcId="{171101AC-C780-47C2-8EE4-D75E36980842}" destId="{8D5200CB-2943-4E75-AC45-2C8103E166E9}" srcOrd="20" destOrd="0" presId="urn:microsoft.com/office/officeart/2005/8/layout/default"/>
    <dgm:cxn modelId="{AF284A91-71B9-4C66-9682-73BFAD5A4ECE}" type="presParOf" srcId="{171101AC-C780-47C2-8EE4-D75E36980842}" destId="{EB45B427-BC27-41FE-98C9-A6F72C13BBFC}" srcOrd="21" destOrd="0" presId="urn:microsoft.com/office/officeart/2005/8/layout/default"/>
    <dgm:cxn modelId="{806CC77F-46CE-4832-9FE3-110E87173A1A}" type="presParOf" srcId="{171101AC-C780-47C2-8EE4-D75E36980842}" destId="{7D69AE0C-2630-4BF6-B0EF-3FBF7726B50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BBA2000-AD1B-4BAA-9DDB-09F212252F65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5F4935-88ED-40D8-B57F-E76B46FDBB2F}">
      <dgm:prSet custT="1"/>
      <dgm:spPr/>
      <dgm:t>
        <a:bodyPr/>
        <a:lstStyle/>
        <a:p>
          <a:pPr rtl="0"/>
          <a:r>
            <a:rPr lang="en-US" sz="2400" dirty="0">
              <a:latin typeface="+mj-lt"/>
            </a:rPr>
            <a:t>Any activity not part of the your UWF system duties and for which the UWF system does not compensate you.</a:t>
          </a:r>
        </a:p>
      </dgm:t>
    </dgm:pt>
    <dgm:pt modelId="{6D744725-896D-4431-9272-9C1527BAF971}" type="parTrans" cxnId="{69F37099-59E2-48F9-BC4D-744A6789170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EBD7158-B473-4FDF-A9DC-87FB9BF34CA6}" type="sibTrans" cxnId="{69F37099-59E2-48F9-BC4D-744A6789170F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9823C49-433E-4A66-9680-0C550D7CB946}" type="pres">
      <dgm:prSet presAssocID="{1BBA2000-AD1B-4BAA-9DDB-09F212252F65}" presName="Name0" presStyleCnt="0">
        <dgm:presLayoutVars>
          <dgm:chMax/>
          <dgm:chPref/>
          <dgm:dir/>
        </dgm:presLayoutVars>
      </dgm:prSet>
      <dgm:spPr/>
    </dgm:pt>
    <dgm:pt modelId="{1917C47F-0710-46A6-8281-2F9950F6E022}" type="pres">
      <dgm:prSet presAssocID="{595F4935-88ED-40D8-B57F-E76B46FDBB2F}" presName="parenttextcomposite" presStyleCnt="0"/>
      <dgm:spPr/>
    </dgm:pt>
    <dgm:pt modelId="{CB2859F2-8008-41EC-A0F2-5D36092B6447}" type="pres">
      <dgm:prSet presAssocID="{595F4935-88ED-40D8-B57F-E76B46FDBB2F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E76D58AE-6852-4C09-987C-DE80B2D5C582}" type="pres">
      <dgm:prSet presAssocID="{595F4935-88ED-40D8-B57F-E76B46FDBB2F}" presName="parallelogramComposite" presStyleCnt="0"/>
      <dgm:spPr/>
    </dgm:pt>
    <dgm:pt modelId="{D435EE96-E4BA-4E70-8E9E-849AF3F6318D}" type="pres">
      <dgm:prSet presAssocID="{595F4935-88ED-40D8-B57F-E76B46FDBB2F}" presName="parallelogram1" presStyleLbl="alignNode1" presStyleIdx="0" presStyleCnt="7"/>
      <dgm:spPr/>
    </dgm:pt>
    <dgm:pt modelId="{17FCCD9C-A72B-476D-92BA-796875FE09C3}" type="pres">
      <dgm:prSet presAssocID="{595F4935-88ED-40D8-B57F-E76B46FDBB2F}" presName="parallelogram2" presStyleLbl="alignNode1" presStyleIdx="1" presStyleCnt="7"/>
      <dgm:spPr/>
    </dgm:pt>
    <dgm:pt modelId="{156828D2-D9CA-4372-8238-E5D47CCD041C}" type="pres">
      <dgm:prSet presAssocID="{595F4935-88ED-40D8-B57F-E76B46FDBB2F}" presName="parallelogram3" presStyleLbl="alignNode1" presStyleIdx="2" presStyleCnt="7"/>
      <dgm:spPr/>
    </dgm:pt>
    <dgm:pt modelId="{4E2CFCFE-278F-49CA-80F0-0CC655FB4747}" type="pres">
      <dgm:prSet presAssocID="{595F4935-88ED-40D8-B57F-E76B46FDBB2F}" presName="parallelogram4" presStyleLbl="alignNode1" presStyleIdx="3" presStyleCnt="7"/>
      <dgm:spPr/>
    </dgm:pt>
    <dgm:pt modelId="{42AE5F0F-67BD-49D1-AA50-4CBB815E525C}" type="pres">
      <dgm:prSet presAssocID="{595F4935-88ED-40D8-B57F-E76B46FDBB2F}" presName="parallelogram5" presStyleLbl="alignNode1" presStyleIdx="4" presStyleCnt="7"/>
      <dgm:spPr/>
    </dgm:pt>
    <dgm:pt modelId="{47C873C8-9EA6-432C-9E64-1B5CD9F3C302}" type="pres">
      <dgm:prSet presAssocID="{595F4935-88ED-40D8-B57F-E76B46FDBB2F}" presName="parallelogram6" presStyleLbl="alignNode1" presStyleIdx="5" presStyleCnt="7"/>
      <dgm:spPr/>
    </dgm:pt>
    <dgm:pt modelId="{08286384-10B3-44C5-A32B-1FBB9DC121CA}" type="pres">
      <dgm:prSet presAssocID="{595F4935-88ED-40D8-B57F-E76B46FDBB2F}" presName="parallelogram7" presStyleLbl="alignNode1" presStyleIdx="6" presStyleCnt="7"/>
      <dgm:spPr/>
    </dgm:pt>
  </dgm:ptLst>
  <dgm:cxnLst>
    <dgm:cxn modelId="{08419C98-9A3E-48AB-9AD8-0405A0B8C84D}" type="presOf" srcId="{595F4935-88ED-40D8-B57F-E76B46FDBB2F}" destId="{CB2859F2-8008-41EC-A0F2-5D36092B6447}" srcOrd="0" destOrd="0" presId="urn:microsoft.com/office/officeart/2008/layout/VerticalAccentList"/>
    <dgm:cxn modelId="{69F37099-59E2-48F9-BC4D-744A6789170F}" srcId="{1BBA2000-AD1B-4BAA-9DDB-09F212252F65}" destId="{595F4935-88ED-40D8-B57F-E76B46FDBB2F}" srcOrd="0" destOrd="0" parTransId="{6D744725-896D-4431-9272-9C1527BAF971}" sibTransId="{8EBD7158-B473-4FDF-A9DC-87FB9BF34CA6}"/>
    <dgm:cxn modelId="{C765D0EA-B01B-4A90-A93B-A367A447B232}" type="presOf" srcId="{1BBA2000-AD1B-4BAA-9DDB-09F212252F65}" destId="{59823C49-433E-4A66-9680-0C550D7CB946}" srcOrd="0" destOrd="0" presId="urn:microsoft.com/office/officeart/2008/layout/VerticalAccentList"/>
    <dgm:cxn modelId="{D85F09A5-4071-4F3E-AD97-60557EB1BD82}" type="presParOf" srcId="{59823C49-433E-4A66-9680-0C550D7CB946}" destId="{1917C47F-0710-46A6-8281-2F9950F6E022}" srcOrd="0" destOrd="0" presId="urn:microsoft.com/office/officeart/2008/layout/VerticalAccentList"/>
    <dgm:cxn modelId="{881ACF87-EAF7-42E6-8995-E05E0BBF03FB}" type="presParOf" srcId="{1917C47F-0710-46A6-8281-2F9950F6E022}" destId="{CB2859F2-8008-41EC-A0F2-5D36092B6447}" srcOrd="0" destOrd="0" presId="urn:microsoft.com/office/officeart/2008/layout/VerticalAccentList"/>
    <dgm:cxn modelId="{7CF9FDB6-F68C-45BD-9FB5-A6AA54FDB524}" type="presParOf" srcId="{59823C49-433E-4A66-9680-0C550D7CB946}" destId="{E76D58AE-6852-4C09-987C-DE80B2D5C582}" srcOrd="1" destOrd="0" presId="urn:microsoft.com/office/officeart/2008/layout/VerticalAccentList"/>
    <dgm:cxn modelId="{A50C599A-A950-45AA-A547-F0C5AE5A8FD2}" type="presParOf" srcId="{E76D58AE-6852-4C09-987C-DE80B2D5C582}" destId="{D435EE96-E4BA-4E70-8E9E-849AF3F6318D}" srcOrd="0" destOrd="0" presId="urn:microsoft.com/office/officeart/2008/layout/VerticalAccentList"/>
    <dgm:cxn modelId="{CC82289B-0A5B-44CB-82F4-961165BF9F30}" type="presParOf" srcId="{E76D58AE-6852-4C09-987C-DE80B2D5C582}" destId="{17FCCD9C-A72B-476D-92BA-796875FE09C3}" srcOrd="1" destOrd="0" presId="urn:microsoft.com/office/officeart/2008/layout/VerticalAccentList"/>
    <dgm:cxn modelId="{A0D2381C-36F8-4D62-8A40-ED47E6D18C69}" type="presParOf" srcId="{E76D58AE-6852-4C09-987C-DE80B2D5C582}" destId="{156828D2-D9CA-4372-8238-E5D47CCD041C}" srcOrd="2" destOrd="0" presId="urn:microsoft.com/office/officeart/2008/layout/VerticalAccentList"/>
    <dgm:cxn modelId="{4400C1BC-291E-4AD7-BAD3-8CCBDE82473B}" type="presParOf" srcId="{E76D58AE-6852-4C09-987C-DE80B2D5C582}" destId="{4E2CFCFE-278F-49CA-80F0-0CC655FB4747}" srcOrd="3" destOrd="0" presId="urn:microsoft.com/office/officeart/2008/layout/VerticalAccentList"/>
    <dgm:cxn modelId="{98E4CC42-2C2E-4631-8EEF-24B5DEC0622D}" type="presParOf" srcId="{E76D58AE-6852-4C09-987C-DE80B2D5C582}" destId="{42AE5F0F-67BD-49D1-AA50-4CBB815E525C}" srcOrd="4" destOrd="0" presId="urn:microsoft.com/office/officeart/2008/layout/VerticalAccentList"/>
    <dgm:cxn modelId="{66996D91-9404-4E09-AE94-3F3B99F1D7C8}" type="presParOf" srcId="{E76D58AE-6852-4C09-987C-DE80B2D5C582}" destId="{47C873C8-9EA6-432C-9E64-1B5CD9F3C302}" srcOrd="5" destOrd="0" presId="urn:microsoft.com/office/officeart/2008/layout/VerticalAccentList"/>
    <dgm:cxn modelId="{07DC7C20-B4FD-4DE8-83B1-CEAFC081006F}" type="presParOf" srcId="{E76D58AE-6852-4C09-987C-DE80B2D5C582}" destId="{08286384-10B3-44C5-A32B-1FBB9DC121C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799C59F-02C9-44E3-A308-957F7DF34CA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F8F2A3E-362A-476C-9096-C461965562B6}">
      <dgm:prSet custT="1"/>
      <dgm:spPr/>
      <dgm:t>
        <a:bodyPr/>
        <a:lstStyle/>
        <a:p>
          <a:pPr rtl="0"/>
          <a:r>
            <a:rPr lang="en-US" sz="3200" dirty="0">
              <a:solidFill>
                <a:srgbClr val="0069AA"/>
              </a:solidFill>
              <a:latin typeface="+mn-lt"/>
            </a:rPr>
            <a:t>Conflict of Interest</a:t>
          </a:r>
          <a:r>
            <a:rPr lang="en-US" sz="3200" dirty="0">
              <a:latin typeface="+mn-lt"/>
            </a:rPr>
            <a:t>; noun: a situation in which a person is in a position to derive personal benefit from actions or decisions made in their official capacity.</a:t>
          </a:r>
        </a:p>
      </dgm:t>
    </dgm:pt>
    <dgm:pt modelId="{4D6CCCEF-0F74-430C-8A0D-C66AEC225343}" type="parTrans" cxnId="{E063A21B-1212-459D-B4F2-8AE98B22CC7A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40C435F0-75D1-40D5-B8AB-79C6EC41F6CB}" type="sibTrans" cxnId="{E063A21B-1212-459D-B4F2-8AE98B22CC7A}">
      <dgm:prSet/>
      <dgm:spPr/>
      <dgm:t>
        <a:bodyPr/>
        <a:lstStyle/>
        <a:p>
          <a:endParaRPr lang="en-US" sz="3200">
            <a:latin typeface="+mn-lt"/>
          </a:endParaRPr>
        </a:p>
      </dgm:t>
    </dgm:pt>
    <dgm:pt modelId="{0815FEA4-4341-4403-A53D-5D7ED1937C3A}" type="pres">
      <dgm:prSet presAssocID="{F799C59F-02C9-44E3-A308-957F7DF34CA4}" presName="vert0" presStyleCnt="0">
        <dgm:presLayoutVars>
          <dgm:dir/>
          <dgm:animOne val="branch"/>
          <dgm:animLvl val="lvl"/>
        </dgm:presLayoutVars>
      </dgm:prSet>
      <dgm:spPr/>
    </dgm:pt>
    <dgm:pt modelId="{7FA7F491-88D5-4035-A5B4-F87A520B6EB9}" type="pres">
      <dgm:prSet presAssocID="{5F8F2A3E-362A-476C-9096-C461965562B6}" presName="thickLine" presStyleLbl="alignNode1" presStyleIdx="0" presStyleCnt="1"/>
      <dgm:spPr/>
    </dgm:pt>
    <dgm:pt modelId="{16F11BDB-71B8-4D6B-A092-B7C45E41FEF3}" type="pres">
      <dgm:prSet presAssocID="{5F8F2A3E-362A-476C-9096-C461965562B6}" presName="horz1" presStyleCnt="0"/>
      <dgm:spPr/>
    </dgm:pt>
    <dgm:pt modelId="{957549FB-75A9-4AE5-A5F2-713C1FCDCDFB}" type="pres">
      <dgm:prSet presAssocID="{5F8F2A3E-362A-476C-9096-C461965562B6}" presName="tx1" presStyleLbl="revTx" presStyleIdx="0" presStyleCnt="1"/>
      <dgm:spPr/>
    </dgm:pt>
    <dgm:pt modelId="{B9DEFEE0-3383-48D8-A1BE-34430C1DDAE3}" type="pres">
      <dgm:prSet presAssocID="{5F8F2A3E-362A-476C-9096-C461965562B6}" presName="vert1" presStyleCnt="0"/>
      <dgm:spPr/>
    </dgm:pt>
  </dgm:ptLst>
  <dgm:cxnLst>
    <dgm:cxn modelId="{E063A21B-1212-459D-B4F2-8AE98B22CC7A}" srcId="{F799C59F-02C9-44E3-A308-957F7DF34CA4}" destId="{5F8F2A3E-362A-476C-9096-C461965562B6}" srcOrd="0" destOrd="0" parTransId="{4D6CCCEF-0F74-430C-8A0D-C66AEC225343}" sibTransId="{40C435F0-75D1-40D5-B8AB-79C6EC41F6CB}"/>
    <dgm:cxn modelId="{65E9EB7A-5D9C-4846-9488-967DCA123801}" type="presOf" srcId="{F799C59F-02C9-44E3-A308-957F7DF34CA4}" destId="{0815FEA4-4341-4403-A53D-5D7ED1937C3A}" srcOrd="0" destOrd="0" presId="urn:microsoft.com/office/officeart/2008/layout/LinedList"/>
    <dgm:cxn modelId="{2B9F28AE-06AA-4F71-B473-D0AAA8090C79}" type="presOf" srcId="{5F8F2A3E-362A-476C-9096-C461965562B6}" destId="{957549FB-75A9-4AE5-A5F2-713C1FCDCDFB}" srcOrd="0" destOrd="0" presId="urn:microsoft.com/office/officeart/2008/layout/LinedList"/>
    <dgm:cxn modelId="{F0250F2B-499B-4BDE-9479-9A2A7B651BA4}" type="presParOf" srcId="{0815FEA4-4341-4403-A53D-5D7ED1937C3A}" destId="{7FA7F491-88D5-4035-A5B4-F87A520B6EB9}" srcOrd="0" destOrd="0" presId="urn:microsoft.com/office/officeart/2008/layout/LinedList"/>
    <dgm:cxn modelId="{7A39C097-8AA3-4050-BD66-4FC6C026A33C}" type="presParOf" srcId="{0815FEA4-4341-4403-A53D-5D7ED1937C3A}" destId="{16F11BDB-71B8-4D6B-A092-B7C45E41FEF3}" srcOrd="1" destOrd="0" presId="urn:microsoft.com/office/officeart/2008/layout/LinedList"/>
    <dgm:cxn modelId="{EB9BCB19-23C1-4EEA-B41A-BA7A933DF9DD}" type="presParOf" srcId="{16F11BDB-71B8-4D6B-A092-B7C45E41FEF3}" destId="{957549FB-75A9-4AE5-A5F2-713C1FCDCDFB}" srcOrd="0" destOrd="0" presId="urn:microsoft.com/office/officeart/2008/layout/LinedList"/>
    <dgm:cxn modelId="{674E723C-EE35-4A02-B1C3-77FD10E62E61}" type="presParOf" srcId="{16F11BDB-71B8-4D6B-A092-B7C45E41FEF3}" destId="{B9DEFEE0-3383-48D8-A1BE-34430C1DDA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17FDFCF-295E-4309-A98C-A3436EC82B37}" type="doc">
      <dgm:prSet loTypeId="urn:microsoft.com/office/officeart/2005/8/layout/radial4" loCatId="relationship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93DB6C6-38AB-4D57-8A71-EB43AA00BD4A}">
      <dgm:prSet/>
      <dgm:spPr>
        <a:solidFill>
          <a:srgbClr val="003865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Types of Outside Activities:</a:t>
          </a:r>
        </a:p>
      </dgm:t>
    </dgm:pt>
    <dgm:pt modelId="{6E9BB87D-7582-4389-A1A9-65ADE1FCF565}" type="parTrans" cxnId="{284BE13C-80AD-4D5A-88CE-4EC172C931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418FA37-DBB9-4E70-BBDB-CD66862BFFBC}" type="sibTrans" cxnId="{284BE13C-80AD-4D5A-88CE-4EC172C9317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DA1966-0078-4161-9412-82BA39040B33}">
      <dgm:prSet/>
      <dgm:spPr>
        <a:solidFill>
          <a:srgbClr val="008540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Use of UWF system facilities, equipment, or services</a:t>
          </a:r>
        </a:p>
      </dgm:t>
    </dgm:pt>
    <dgm:pt modelId="{5C5A6209-DFF0-4597-B753-B71B7D498D47}" type="parTrans" cxnId="{89A7B624-6C45-424A-8348-F7AD01A80928}">
      <dgm:prSet/>
      <dgm:spPr>
        <a:solidFill>
          <a:srgbClr val="0069AA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CA9B5DCE-B9DE-4C91-BF6E-9C1B83B338F6}" type="sibTrans" cxnId="{89A7B624-6C45-424A-8348-F7AD01A8092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41888E5-BAD7-4D2D-A55A-610A72709199}">
      <dgm:prSet/>
      <dgm:spPr>
        <a:solidFill>
          <a:srgbClr val="008540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Waiver or assignment of rights to inventions or works</a:t>
          </a:r>
        </a:p>
      </dgm:t>
    </dgm:pt>
    <dgm:pt modelId="{C99C43DB-DB10-4A27-80A4-02DD304ECAC6}" type="parTrans" cxnId="{9E9523D5-464E-4277-B7CB-EA9B99F4E487}">
      <dgm:prSet/>
      <dgm:spPr>
        <a:solidFill>
          <a:srgbClr val="0069AA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687A1FE9-F432-4084-AE8A-52657024F490}" type="sibTrans" cxnId="{9E9523D5-464E-4277-B7CB-EA9B99F4E48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7798228-CB80-4EA9-BFAE-B0F69D1269F2}">
      <dgm:prSet/>
      <dgm:spPr>
        <a:solidFill>
          <a:srgbClr val="008540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Candidacy for, or holding public office</a:t>
          </a:r>
        </a:p>
      </dgm:t>
    </dgm:pt>
    <dgm:pt modelId="{D1E1E162-F6AB-4C68-A08A-9C21C5161200}" type="parTrans" cxnId="{ED3961A1-CB3F-4B8A-AE4A-DC00AFE5EA51}">
      <dgm:prSet/>
      <dgm:spPr>
        <a:solidFill>
          <a:srgbClr val="0069AA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A5F85938-53DD-440F-A531-ABC5E99A48FE}" type="sibTrans" cxnId="{ED3961A1-CB3F-4B8A-AE4A-DC00AFE5EA5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8B4108-8FD3-4540-89C7-D66B6A3A360A}">
      <dgm:prSet/>
      <dgm:spPr>
        <a:solidFill>
          <a:srgbClr val="008540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Compensated activity</a:t>
          </a:r>
        </a:p>
      </dgm:t>
    </dgm:pt>
    <dgm:pt modelId="{E5A39890-DD74-4424-90C1-6E8A393D5233}" type="parTrans" cxnId="{FC895B66-6793-4E42-97D9-435ED7445F34}">
      <dgm:prSet/>
      <dgm:spPr>
        <a:solidFill>
          <a:srgbClr val="0069AA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0C1E4F8C-2318-44E1-8DDA-CF117BE300D9}" type="sibTrans" cxnId="{FC895B66-6793-4E42-97D9-435ED7445F3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A99A721-31FB-4EED-A275-6BF1960C6509}">
      <dgm:prSet/>
      <dgm:spPr>
        <a:solidFill>
          <a:srgbClr val="008540"/>
        </a:solidFill>
      </dgm:spPr>
      <dgm:t>
        <a:bodyPr/>
        <a:lstStyle/>
        <a:p>
          <a:pPr rtl="0"/>
          <a:r>
            <a:rPr lang="en-US" dirty="0">
              <a:latin typeface="+mn-lt"/>
            </a:rPr>
            <a:t>Potential Conflict of Interest (COI) </a:t>
          </a:r>
        </a:p>
      </dgm:t>
    </dgm:pt>
    <dgm:pt modelId="{2220ABB6-4D06-4F1C-B774-0175BEF94EA8}" type="parTrans" cxnId="{A328F984-5F19-45C0-9DEF-7D29A8395CBE}">
      <dgm:prSet/>
      <dgm:spPr>
        <a:solidFill>
          <a:srgbClr val="0069AA"/>
        </a:solidFill>
      </dgm:spPr>
      <dgm:t>
        <a:bodyPr/>
        <a:lstStyle/>
        <a:p>
          <a:endParaRPr lang="en-US">
            <a:latin typeface="+mn-lt"/>
          </a:endParaRPr>
        </a:p>
      </dgm:t>
    </dgm:pt>
    <dgm:pt modelId="{2E2A503C-37C1-4DE9-B5CD-A88E69774519}" type="sibTrans" cxnId="{A328F984-5F19-45C0-9DEF-7D29A8395CB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A4D7C277-3D30-45DF-9BE2-482CB3FB839C}" type="pres">
      <dgm:prSet presAssocID="{D17FDFCF-295E-4309-A98C-A3436EC82B3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0C2BB8-3324-4A38-873B-1733418A6728}" type="pres">
      <dgm:prSet presAssocID="{893DB6C6-38AB-4D57-8A71-EB43AA00BD4A}" presName="centerShape" presStyleLbl="node0" presStyleIdx="0" presStyleCnt="1"/>
      <dgm:spPr/>
    </dgm:pt>
    <dgm:pt modelId="{95ECD23F-B634-496B-B05A-34316B02787E}" type="pres">
      <dgm:prSet presAssocID="{5C5A6209-DFF0-4597-B753-B71B7D498D47}" presName="parTrans" presStyleLbl="bgSibTrans2D1" presStyleIdx="0" presStyleCnt="5"/>
      <dgm:spPr/>
    </dgm:pt>
    <dgm:pt modelId="{FA63710E-4875-485A-93DD-1C30C54BA905}" type="pres">
      <dgm:prSet presAssocID="{3DDA1966-0078-4161-9412-82BA39040B33}" presName="node" presStyleLbl="node1" presStyleIdx="0" presStyleCnt="5">
        <dgm:presLayoutVars>
          <dgm:bulletEnabled val="1"/>
        </dgm:presLayoutVars>
      </dgm:prSet>
      <dgm:spPr/>
    </dgm:pt>
    <dgm:pt modelId="{6254DE97-D2B0-4925-B2FF-F720426FC748}" type="pres">
      <dgm:prSet presAssocID="{C99C43DB-DB10-4A27-80A4-02DD304ECAC6}" presName="parTrans" presStyleLbl="bgSibTrans2D1" presStyleIdx="1" presStyleCnt="5"/>
      <dgm:spPr/>
    </dgm:pt>
    <dgm:pt modelId="{07EFB14D-5AD5-41AA-B3E9-B30452B6720E}" type="pres">
      <dgm:prSet presAssocID="{D41888E5-BAD7-4D2D-A55A-610A72709199}" presName="node" presStyleLbl="node1" presStyleIdx="1" presStyleCnt="5">
        <dgm:presLayoutVars>
          <dgm:bulletEnabled val="1"/>
        </dgm:presLayoutVars>
      </dgm:prSet>
      <dgm:spPr/>
    </dgm:pt>
    <dgm:pt modelId="{7AC4B652-F098-4EEF-9219-FE17E1B6B45A}" type="pres">
      <dgm:prSet presAssocID="{D1E1E162-F6AB-4C68-A08A-9C21C5161200}" presName="parTrans" presStyleLbl="bgSibTrans2D1" presStyleIdx="2" presStyleCnt="5"/>
      <dgm:spPr/>
    </dgm:pt>
    <dgm:pt modelId="{3A9793FC-4B0C-4324-84F8-1646818D8FBF}" type="pres">
      <dgm:prSet presAssocID="{B7798228-CB80-4EA9-BFAE-B0F69D1269F2}" presName="node" presStyleLbl="node1" presStyleIdx="2" presStyleCnt="5">
        <dgm:presLayoutVars>
          <dgm:bulletEnabled val="1"/>
        </dgm:presLayoutVars>
      </dgm:prSet>
      <dgm:spPr/>
    </dgm:pt>
    <dgm:pt modelId="{103AAF59-2AF7-41BA-A547-C7FCC203CEA0}" type="pres">
      <dgm:prSet presAssocID="{E5A39890-DD74-4424-90C1-6E8A393D5233}" presName="parTrans" presStyleLbl="bgSibTrans2D1" presStyleIdx="3" presStyleCnt="5"/>
      <dgm:spPr/>
    </dgm:pt>
    <dgm:pt modelId="{C3B8FAA5-BE31-4A25-A6E0-5DAAC2CA63C3}" type="pres">
      <dgm:prSet presAssocID="{8B8B4108-8FD3-4540-89C7-D66B6A3A360A}" presName="node" presStyleLbl="node1" presStyleIdx="3" presStyleCnt="5">
        <dgm:presLayoutVars>
          <dgm:bulletEnabled val="1"/>
        </dgm:presLayoutVars>
      </dgm:prSet>
      <dgm:spPr/>
    </dgm:pt>
    <dgm:pt modelId="{D74A0E6C-AD36-48E3-988E-03D8F7CF1663}" type="pres">
      <dgm:prSet presAssocID="{2220ABB6-4D06-4F1C-B774-0175BEF94EA8}" presName="parTrans" presStyleLbl="bgSibTrans2D1" presStyleIdx="4" presStyleCnt="5"/>
      <dgm:spPr/>
    </dgm:pt>
    <dgm:pt modelId="{598CAAD6-6AB3-48FA-9129-39ED2747CE6E}" type="pres">
      <dgm:prSet presAssocID="{BA99A721-31FB-4EED-A275-6BF1960C6509}" presName="node" presStyleLbl="node1" presStyleIdx="4" presStyleCnt="5">
        <dgm:presLayoutVars>
          <dgm:bulletEnabled val="1"/>
        </dgm:presLayoutVars>
      </dgm:prSet>
      <dgm:spPr/>
    </dgm:pt>
  </dgm:ptLst>
  <dgm:cxnLst>
    <dgm:cxn modelId="{2C1D0F02-D13D-41BE-A1B7-DC7FE9B6DEB0}" type="presOf" srcId="{D17FDFCF-295E-4309-A98C-A3436EC82B37}" destId="{A4D7C277-3D30-45DF-9BE2-482CB3FB839C}" srcOrd="0" destOrd="0" presId="urn:microsoft.com/office/officeart/2005/8/layout/radial4"/>
    <dgm:cxn modelId="{89A7B624-6C45-424A-8348-F7AD01A80928}" srcId="{893DB6C6-38AB-4D57-8A71-EB43AA00BD4A}" destId="{3DDA1966-0078-4161-9412-82BA39040B33}" srcOrd="0" destOrd="0" parTransId="{5C5A6209-DFF0-4597-B753-B71B7D498D47}" sibTransId="{CA9B5DCE-B9DE-4C91-BF6E-9C1B83B338F6}"/>
    <dgm:cxn modelId="{A1A7332D-2B13-4BED-862D-479327958C10}" type="presOf" srcId="{D1E1E162-F6AB-4C68-A08A-9C21C5161200}" destId="{7AC4B652-F098-4EEF-9219-FE17E1B6B45A}" srcOrd="0" destOrd="0" presId="urn:microsoft.com/office/officeart/2005/8/layout/radial4"/>
    <dgm:cxn modelId="{284BE13C-80AD-4D5A-88CE-4EC172C93178}" srcId="{D17FDFCF-295E-4309-A98C-A3436EC82B37}" destId="{893DB6C6-38AB-4D57-8A71-EB43AA00BD4A}" srcOrd="0" destOrd="0" parTransId="{6E9BB87D-7582-4389-A1A9-65ADE1FCF565}" sibTransId="{1418FA37-DBB9-4E70-BBDB-CD66862BFFBC}"/>
    <dgm:cxn modelId="{894B5262-E4FC-47A3-820F-E85D9042DAE8}" type="presOf" srcId="{BA99A721-31FB-4EED-A275-6BF1960C6509}" destId="{598CAAD6-6AB3-48FA-9129-39ED2747CE6E}" srcOrd="0" destOrd="0" presId="urn:microsoft.com/office/officeart/2005/8/layout/radial4"/>
    <dgm:cxn modelId="{FC895B66-6793-4E42-97D9-435ED7445F34}" srcId="{893DB6C6-38AB-4D57-8A71-EB43AA00BD4A}" destId="{8B8B4108-8FD3-4540-89C7-D66B6A3A360A}" srcOrd="3" destOrd="0" parTransId="{E5A39890-DD74-4424-90C1-6E8A393D5233}" sibTransId="{0C1E4F8C-2318-44E1-8DDA-CF117BE300D9}"/>
    <dgm:cxn modelId="{947D9880-0FD4-4E46-ABDE-4DF4894F76AB}" type="presOf" srcId="{C99C43DB-DB10-4A27-80A4-02DD304ECAC6}" destId="{6254DE97-D2B0-4925-B2FF-F720426FC748}" srcOrd="0" destOrd="0" presId="urn:microsoft.com/office/officeart/2005/8/layout/radial4"/>
    <dgm:cxn modelId="{7399BC80-C1E3-445C-84AF-FF895A681820}" type="presOf" srcId="{8B8B4108-8FD3-4540-89C7-D66B6A3A360A}" destId="{C3B8FAA5-BE31-4A25-A6E0-5DAAC2CA63C3}" srcOrd="0" destOrd="0" presId="urn:microsoft.com/office/officeart/2005/8/layout/radial4"/>
    <dgm:cxn modelId="{A328F984-5F19-45C0-9DEF-7D29A8395CBE}" srcId="{893DB6C6-38AB-4D57-8A71-EB43AA00BD4A}" destId="{BA99A721-31FB-4EED-A275-6BF1960C6509}" srcOrd="4" destOrd="0" parTransId="{2220ABB6-4D06-4F1C-B774-0175BEF94EA8}" sibTransId="{2E2A503C-37C1-4DE9-B5CD-A88E69774519}"/>
    <dgm:cxn modelId="{CFAF508A-93A8-4620-A976-429AC3750D8D}" type="presOf" srcId="{E5A39890-DD74-4424-90C1-6E8A393D5233}" destId="{103AAF59-2AF7-41BA-A547-C7FCC203CEA0}" srcOrd="0" destOrd="0" presId="urn:microsoft.com/office/officeart/2005/8/layout/radial4"/>
    <dgm:cxn modelId="{1E516D8D-2A27-4671-92D5-A00D5AB7C400}" type="presOf" srcId="{5C5A6209-DFF0-4597-B753-B71B7D498D47}" destId="{95ECD23F-B634-496B-B05A-34316B02787E}" srcOrd="0" destOrd="0" presId="urn:microsoft.com/office/officeart/2005/8/layout/radial4"/>
    <dgm:cxn modelId="{0F29CB96-9929-4C63-A510-59198420A8BD}" type="presOf" srcId="{3DDA1966-0078-4161-9412-82BA39040B33}" destId="{FA63710E-4875-485A-93DD-1C30C54BA905}" srcOrd="0" destOrd="0" presId="urn:microsoft.com/office/officeart/2005/8/layout/radial4"/>
    <dgm:cxn modelId="{ED3961A1-CB3F-4B8A-AE4A-DC00AFE5EA51}" srcId="{893DB6C6-38AB-4D57-8A71-EB43AA00BD4A}" destId="{B7798228-CB80-4EA9-BFAE-B0F69D1269F2}" srcOrd="2" destOrd="0" parTransId="{D1E1E162-F6AB-4C68-A08A-9C21C5161200}" sibTransId="{A5F85938-53DD-440F-A531-ABC5E99A48FE}"/>
    <dgm:cxn modelId="{9F5D10A7-5804-4E13-8BF1-A768F927BC3D}" type="presOf" srcId="{2220ABB6-4D06-4F1C-B774-0175BEF94EA8}" destId="{D74A0E6C-AD36-48E3-988E-03D8F7CF1663}" srcOrd="0" destOrd="0" presId="urn:microsoft.com/office/officeart/2005/8/layout/radial4"/>
    <dgm:cxn modelId="{0488CDB1-C34C-4640-B9A7-BA65716E43ED}" type="presOf" srcId="{D41888E5-BAD7-4D2D-A55A-610A72709199}" destId="{07EFB14D-5AD5-41AA-B3E9-B30452B6720E}" srcOrd="0" destOrd="0" presId="urn:microsoft.com/office/officeart/2005/8/layout/radial4"/>
    <dgm:cxn modelId="{9E9523D5-464E-4277-B7CB-EA9B99F4E487}" srcId="{893DB6C6-38AB-4D57-8A71-EB43AA00BD4A}" destId="{D41888E5-BAD7-4D2D-A55A-610A72709199}" srcOrd="1" destOrd="0" parTransId="{C99C43DB-DB10-4A27-80A4-02DD304ECAC6}" sibTransId="{687A1FE9-F432-4084-AE8A-52657024F490}"/>
    <dgm:cxn modelId="{E8EE8EE2-716D-4C4B-B9FC-B00E29FCC824}" type="presOf" srcId="{893DB6C6-38AB-4D57-8A71-EB43AA00BD4A}" destId="{790C2BB8-3324-4A38-873B-1733418A6728}" srcOrd="0" destOrd="0" presId="urn:microsoft.com/office/officeart/2005/8/layout/radial4"/>
    <dgm:cxn modelId="{F7EF2DEF-F9A9-417B-8B6F-6BE3CC214438}" type="presOf" srcId="{B7798228-CB80-4EA9-BFAE-B0F69D1269F2}" destId="{3A9793FC-4B0C-4324-84F8-1646818D8FBF}" srcOrd="0" destOrd="0" presId="urn:microsoft.com/office/officeart/2005/8/layout/radial4"/>
    <dgm:cxn modelId="{5F1E2F6F-9E44-4433-81F5-F79D7D1235B4}" type="presParOf" srcId="{A4D7C277-3D30-45DF-9BE2-482CB3FB839C}" destId="{790C2BB8-3324-4A38-873B-1733418A6728}" srcOrd="0" destOrd="0" presId="urn:microsoft.com/office/officeart/2005/8/layout/radial4"/>
    <dgm:cxn modelId="{62CE437B-4097-4940-B7AC-67F89650A147}" type="presParOf" srcId="{A4D7C277-3D30-45DF-9BE2-482CB3FB839C}" destId="{95ECD23F-B634-496B-B05A-34316B02787E}" srcOrd="1" destOrd="0" presId="urn:microsoft.com/office/officeart/2005/8/layout/radial4"/>
    <dgm:cxn modelId="{99E31961-1FB1-456B-BAFF-1B3E8F0FC4D5}" type="presParOf" srcId="{A4D7C277-3D30-45DF-9BE2-482CB3FB839C}" destId="{FA63710E-4875-485A-93DD-1C30C54BA905}" srcOrd="2" destOrd="0" presId="urn:microsoft.com/office/officeart/2005/8/layout/radial4"/>
    <dgm:cxn modelId="{C56552B3-F392-4301-881E-72470A7B749E}" type="presParOf" srcId="{A4D7C277-3D30-45DF-9BE2-482CB3FB839C}" destId="{6254DE97-D2B0-4925-B2FF-F720426FC748}" srcOrd="3" destOrd="0" presId="urn:microsoft.com/office/officeart/2005/8/layout/radial4"/>
    <dgm:cxn modelId="{6F186DEC-8F88-443F-9B93-E13BDF8E0C4F}" type="presParOf" srcId="{A4D7C277-3D30-45DF-9BE2-482CB3FB839C}" destId="{07EFB14D-5AD5-41AA-B3E9-B30452B6720E}" srcOrd="4" destOrd="0" presId="urn:microsoft.com/office/officeart/2005/8/layout/radial4"/>
    <dgm:cxn modelId="{035771A4-F1AC-43A6-9FB6-283B1D22CCCB}" type="presParOf" srcId="{A4D7C277-3D30-45DF-9BE2-482CB3FB839C}" destId="{7AC4B652-F098-4EEF-9219-FE17E1B6B45A}" srcOrd="5" destOrd="0" presId="urn:microsoft.com/office/officeart/2005/8/layout/radial4"/>
    <dgm:cxn modelId="{D88D16FF-5FB5-4957-ACDC-414FB946C32E}" type="presParOf" srcId="{A4D7C277-3D30-45DF-9BE2-482CB3FB839C}" destId="{3A9793FC-4B0C-4324-84F8-1646818D8FBF}" srcOrd="6" destOrd="0" presId="urn:microsoft.com/office/officeart/2005/8/layout/radial4"/>
    <dgm:cxn modelId="{B91863D4-735D-4421-99EF-C10720174BD6}" type="presParOf" srcId="{A4D7C277-3D30-45DF-9BE2-482CB3FB839C}" destId="{103AAF59-2AF7-41BA-A547-C7FCC203CEA0}" srcOrd="7" destOrd="0" presId="urn:microsoft.com/office/officeart/2005/8/layout/radial4"/>
    <dgm:cxn modelId="{95F51D3C-2679-4B59-B746-21678C877146}" type="presParOf" srcId="{A4D7C277-3D30-45DF-9BE2-482CB3FB839C}" destId="{C3B8FAA5-BE31-4A25-A6E0-5DAAC2CA63C3}" srcOrd="8" destOrd="0" presId="urn:microsoft.com/office/officeart/2005/8/layout/radial4"/>
    <dgm:cxn modelId="{9BC687D9-26B6-4537-9A4F-0361DA53310B}" type="presParOf" srcId="{A4D7C277-3D30-45DF-9BE2-482CB3FB839C}" destId="{D74A0E6C-AD36-48E3-988E-03D8F7CF1663}" srcOrd="9" destOrd="0" presId="urn:microsoft.com/office/officeart/2005/8/layout/radial4"/>
    <dgm:cxn modelId="{F0001195-47CE-415B-9EA4-6ABEC88BEA8C}" type="presParOf" srcId="{A4D7C277-3D30-45DF-9BE2-482CB3FB839C}" destId="{598CAAD6-6AB3-48FA-9129-39ED2747CE6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BED000A-0E71-4875-8FFA-6E7D3F8CF62C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AB97840-0D46-4232-914B-5A8B88263469}">
      <dgm:prSet/>
      <dgm:spPr>
        <a:solidFill>
          <a:srgbClr val="0069AA"/>
        </a:solidFill>
      </dgm:spPr>
      <dgm:t>
        <a:bodyPr/>
        <a:lstStyle/>
        <a:p>
          <a:pPr rtl="0"/>
          <a:r>
            <a:rPr lang="en-US" dirty="0"/>
            <a:t>All faculty members</a:t>
          </a:r>
        </a:p>
      </dgm:t>
    </dgm:pt>
    <dgm:pt modelId="{1308434A-883A-4F6A-8F3B-AA5B2E907569}" type="parTrans" cxnId="{821FEC7B-29C3-4CFD-AD75-12F96F769207}">
      <dgm:prSet/>
      <dgm:spPr>
        <a:solidFill>
          <a:srgbClr val="666666"/>
        </a:solidFill>
      </dgm:spPr>
      <dgm:t>
        <a:bodyPr/>
        <a:lstStyle/>
        <a:p>
          <a:endParaRPr lang="en-US"/>
        </a:p>
      </dgm:t>
    </dgm:pt>
    <dgm:pt modelId="{2C881067-264F-46BC-91C6-B245F8FE17DB}" type="sibTrans" cxnId="{821FEC7B-29C3-4CFD-AD75-12F96F769207}">
      <dgm:prSet/>
      <dgm:spPr/>
      <dgm:t>
        <a:bodyPr/>
        <a:lstStyle/>
        <a:p>
          <a:endParaRPr lang="en-US"/>
        </a:p>
      </dgm:t>
    </dgm:pt>
    <dgm:pt modelId="{47D68830-0C7A-49B1-A2EA-0EB749E1CE2B}">
      <dgm:prSet/>
      <dgm:spPr>
        <a:solidFill>
          <a:srgbClr val="0069AA"/>
        </a:solidFill>
      </dgm:spPr>
      <dgm:t>
        <a:bodyPr/>
        <a:lstStyle/>
        <a:p>
          <a:pPr rtl="0"/>
          <a:r>
            <a:rPr lang="en-US" dirty="0"/>
            <a:t>All administration employees</a:t>
          </a:r>
        </a:p>
      </dgm:t>
    </dgm:pt>
    <dgm:pt modelId="{A497EAB3-9602-4DD6-AF15-E7D656BFCA9D}" type="parTrans" cxnId="{31F80AC2-87A8-43EE-B6E4-DC26CCC54569}">
      <dgm:prSet/>
      <dgm:spPr>
        <a:solidFill>
          <a:srgbClr val="666666"/>
        </a:solidFill>
      </dgm:spPr>
      <dgm:t>
        <a:bodyPr/>
        <a:lstStyle/>
        <a:p>
          <a:endParaRPr lang="en-US"/>
        </a:p>
      </dgm:t>
    </dgm:pt>
    <dgm:pt modelId="{8C1F5EB1-D76F-4CBD-BA86-794A9D2F9405}" type="sibTrans" cxnId="{31F80AC2-87A8-43EE-B6E4-DC26CCC54569}">
      <dgm:prSet/>
      <dgm:spPr/>
      <dgm:t>
        <a:bodyPr/>
        <a:lstStyle/>
        <a:p>
          <a:endParaRPr lang="en-US"/>
        </a:p>
      </dgm:t>
    </dgm:pt>
    <dgm:pt modelId="{D85BBC93-7251-4E3E-B260-604836B437BB}">
      <dgm:prSet/>
      <dgm:spPr>
        <a:solidFill>
          <a:srgbClr val="0069AA"/>
        </a:solidFill>
      </dgm:spPr>
      <dgm:t>
        <a:bodyPr/>
        <a:lstStyle/>
        <a:p>
          <a:pPr rtl="0"/>
          <a:r>
            <a:rPr lang="en-US" dirty="0"/>
            <a:t>Staff employees with a P-card</a:t>
          </a:r>
        </a:p>
      </dgm:t>
    </dgm:pt>
    <dgm:pt modelId="{3F6DF8C4-79A2-4ABC-8329-FF1A0B4BDA38}" type="parTrans" cxnId="{6B5C6E09-45E9-40B0-9982-A7140A271DDC}">
      <dgm:prSet/>
      <dgm:spPr>
        <a:solidFill>
          <a:srgbClr val="666666"/>
        </a:solidFill>
      </dgm:spPr>
      <dgm:t>
        <a:bodyPr/>
        <a:lstStyle/>
        <a:p>
          <a:endParaRPr lang="en-US"/>
        </a:p>
      </dgm:t>
    </dgm:pt>
    <dgm:pt modelId="{B5C11FC5-4622-4B8A-B370-B96B71EA9F4B}" type="sibTrans" cxnId="{6B5C6E09-45E9-40B0-9982-A7140A271DDC}">
      <dgm:prSet/>
      <dgm:spPr/>
      <dgm:t>
        <a:bodyPr/>
        <a:lstStyle/>
        <a:p>
          <a:endParaRPr lang="en-US"/>
        </a:p>
      </dgm:t>
    </dgm:pt>
    <dgm:pt modelId="{FDFA9E25-9518-491C-BEFE-986608FCDD8A}">
      <dgm:prSet/>
      <dgm:spPr>
        <a:solidFill>
          <a:srgbClr val="0069AA"/>
        </a:solidFill>
      </dgm:spPr>
      <dgm:t>
        <a:bodyPr/>
        <a:lstStyle/>
        <a:p>
          <a:pPr rtl="0"/>
          <a:r>
            <a:rPr lang="en-US" dirty="0"/>
            <a:t>Temporary employees with a P-card</a:t>
          </a:r>
        </a:p>
      </dgm:t>
    </dgm:pt>
    <dgm:pt modelId="{9F7A03C1-A665-4BB2-B695-5A7A53FD5F01}" type="parTrans" cxnId="{127BA0F6-092B-4A71-AE16-AEA18B2FBECB}">
      <dgm:prSet/>
      <dgm:spPr>
        <a:solidFill>
          <a:srgbClr val="666666"/>
        </a:solidFill>
      </dgm:spPr>
      <dgm:t>
        <a:bodyPr/>
        <a:lstStyle/>
        <a:p>
          <a:endParaRPr lang="en-US"/>
        </a:p>
      </dgm:t>
    </dgm:pt>
    <dgm:pt modelId="{CC34C938-E606-4159-8999-93F0A1F76E65}" type="sibTrans" cxnId="{127BA0F6-092B-4A71-AE16-AEA18B2FBECB}">
      <dgm:prSet/>
      <dgm:spPr/>
      <dgm:t>
        <a:bodyPr/>
        <a:lstStyle/>
        <a:p>
          <a:endParaRPr lang="en-US"/>
        </a:p>
      </dgm:t>
    </dgm:pt>
    <dgm:pt modelId="{FBA69551-EA5F-4635-9ACE-229F8D4C36FB}">
      <dgm:prSet/>
      <dgm:spPr/>
      <dgm:t>
        <a:bodyPr/>
        <a:lstStyle/>
        <a:p>
          <a:pPr rtl="0"/>
          <a:r>
            <a:rPr lang="en-US" dirty="0"/>
            <a:t>Required to file:</a:t>
          </a:r>
        </a:p>
      </dgm:t>
    </dgm:pt>
    <dgm:pt modelId="{8F415BAA-5689-472E-AEFD-4B28F2C806E6}" type="sibTrans" cxnId="{EA893B79-7E59-4F24-9D3D-2F136B3EAB9E}">
      <dgm:prSet/>
      <dgm:spPr/>
      <dgm:t>
        <a:bodyPr/>
        <a:lstStyle/>
        <a:p>
          <a:endParaRPr lang="en-US"/>
        </a:p>
      </dgm:t>
    </dgm:pt>
    <dgm:pt modelId="{2BF9C047-E8EE-4607-83D6-24DEC62ACF03}" type="parTrans" cxnId="{EA893B79-7E59-4F24-9D3D-2F136B3EAB9E}">
      <dgm:prSet/>
      <dgm:spPr/>
      <dgm:t>
        <a:bodyPr/>
        <a:lstStyle/>
        <a:p>
          <a:endParaRPr lang="en-US"/>
        </a:p>
      </dgm:t>
    </dgm:pt>
    <dgm:pt modelId="{D6E3FF53-5453-4507-9A01-EFDC7380E5EA}" type="pres">
      <dgm:prSet presAssocID="{BBED000A-0E71-4875-8FFA-6E7D3F8CF62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25A755-D095-4EF1-A80E-567D76F49961}" type="pres">
      <dgm:prSet presAssocID="{FBA69551-EA5F-4635-9ACE-229F8D4C36FB}" presName="centerShape" presStyleLbl="node0" presStyleIdx="0" presStyleCnt="1"/>
      <dgm:spPr/>
    </dgm:pt>
    <dgm:pt modelId="{FE104830-2B05-4862-B1CF-0AFBC18B9EB4}" type="pres">
      <dgm:prSet presAssocID="{1308434A-883A-4F6A-8F3B-AA5B2E907569}" presName="parTrans" presStyleLbl="bgSibTrans2D1" presStyleIdx="0" presStyleCnt="4"/>
      <dgm:spPr/>
    </dgm:pt>
    <dgm:pt modelId="{CBAEA1AE-F9AA-4C5B-ABCE-5EBED2F9C700}" type="pres">
      <dgm:prSet presAssocID="{AAB97840-0D46-4232-914B-5A8B88263469}" presName="node" presStyleLbl="node1" presStyleIdx="0" presStyleCnt="4">
        <dgm:presLayoutVars>
          <dgm:bulletEnabled val="1"/>
        </dgm:presLayoutVars>
      </dgm:prSet>
      <dgm:spPr/>
    </dgm:pt>
    <dgm:pt modelId="{2EC3A132-6BBB-4996-B3DF-CD8C68FD1517}" type="pres">
      <dgm:prSet presAssocID="{A497EAB3-9602-4DD6-AF15-E7D656BFCA9D}" presName="parTrans" presStyleLbl="bgSibTrans2D1" presStyleIdx="1" presStyleCnt="4"/>
      <dgm:spPr/>
    </dgm:pt>
    <dgm:pt modelId="{79CF4A4B-8564-4B26-BF05-E7D2DCE7A52D}" type="pres">
      <dgm:prSet presAssocID="{47D68830-0C7A-49B1-A2EA-0EB749E1CE2B}" presName="node" presStyleLbl="node1" presStyleIdx="1" presStyleCnt="4">
        <dgm:presLayoutVars>
          <dgm:bulletEnabled val="1"/>
        </dgm:presLayoutVars>
      </dgm:prSet>
      <dgm:spPr/>
    </dgm:pt>
    <dgm:pt modelId="{318892A4-3A15-4DDA-9FC1-09B2C141A883}" type="pres">
      <dgm:prSet presAssocID="{3F6DF8C4-79A2-4ABC-8329-FF1A0B4BDA38}" presName="parTrans" presStyleLbl="bgSibTrans2D1" presStyleIdx="2" presStyleCnt="4"/>
      <dgm:spPr/>
    </dgm:pt>
    <dgm:pt modelId="{CB0FEBF1-8AE1-4413-B9F2-78B2E2C4B24A}" type="pres">
      <dgm:prSet presAssocID="{D85BBC93-7251-4E3E-B260-604836B437BB}" presName="node" presStyleLbl="node1" presStyleIdx="2" presStyleCnt="4">
        <dgm:presLayoutVars>
          <dgm:bulletEnabled val="1"/>
        </dgm:presLayoutVars>
      </dgm:prSet>
      <dgm:spPr/>
    </dgm:pt>
    <dgm:pt modelId="{B6AE7593-F1F6-4DD2-B57E-ED4DEA68DC03}" type="pres">
      <dgm:prSet presAssocID="{9F7A03C1-A665-4BB2-B695-5A7A53FD5F01}" presName="parTrans" presStyleLbl="bgSibTrans2D1" presStyleIdx="3" presStyleCnt="4"/>
      <dgm:spPr/>
    </dgm:pt>
    <dgm:pt modelId="{BFEDF837-4864-4C22-9E72-3152CC1ED699}" type="pres">
      <dgm:prSet presAssocID="{FDFA9E25-9518-491C-BEFE-986608FCDD8A}" presName="node" presStyleLbl="node1" presStyleIdx="3" presStyleCnt="4">
        <dgm:presLayoutVars>
          <dgm:bulletEnabled val="1"/>
        </dgm:presLayoutVars>
      </dgm:prSet>
      <dgm:spPr/>
    </dgm:pt>
  </dgm:ptLst>
  <dgm:cxnLst>
    <dgm:cxn modelId="{6B5C6E09-45E9-40B0-9982-A7140A271DDC}" srcId="{FBA69551-EA5F-4635-9ACE-229F8D4C36FB}" destId="{D85BBC93-7251-4E3E-B260-604836B437BB}" srcOrd="2" destOrd="0" parTransId="{3F6DF8C4-79A2-4ABC-8329-FF1A0B4BDA38}" sibTransId="{B5C11FC5-4622-4B8A-B370-B96B71EA9F4B}"/>
    <dgm:cxn modelId="{8EEE830A-89B4-49B6-95E8-163359EA9808}" type="presOf" srcId="{D85BBC93-7251-4E3E-B260-604836B437BB}" destId="{CB0FEBF1-8AE1-4413-B9F2-78B2E2C4B24A}" srcOrd="0" destOrd="0" presId="urn:microsoft.com/office/officeart/2005/8/layout/radial4"/>
    <dgm:cxn modelId="{8DFC7D1A-FD3F-446B-92CA-096A9CD2B1C9}" type="presOf" srcId="{9F7A03C1-A665-4BB2-B695-5A7A53FD5F01}" destId="{B6AE7593-F1F6-4DD2-B57E-ED4DEA68DC03}" srcOrd="0" destOrd="0" presId="urn:microsoft.com/office/officeart/2005/8/layout/radial4"/>
    <dgm:cxn modelId="{76B3A43A-B6F4-4493-9D5E-CC6B96D4CCAB}" type="presOf" srcId="{47D68830-0C7A-49B1-A2EA-0EB749E1CE2B}" destId="{79CF4A4B-8564-4B26-BF05-E7D2DCE7A52D}" srcOrd="0" destOrd="0" presId="urn:microsoft.com/office/officeart/2005/8/layout/radial4"/>
    <dgm:cxn modelId="{96B52162-636A-46E0-BD89-33AB7AAD271F}" type="presOf" srcId="{BBED000A-0E71-4875-8FFA-6E7D3F8CF62C}" destId="{D6E3FF53-5453-4507-9A01-EFDC7380E5EA}" srcOrd="0" destOrd="0" presId="urn:microsoft.com/office/officeart/2005/8/layout/radial4"/>
    <dgm:cxn modelId="{A0E02F78-8B6B-46F1-9B86-92360B7B7355}" type="presOf" srcId="{FDFA9E25-9518-491C-BEFE-986608FCDD8A}" destId="{BFEDF837-4864-4C22-9E72-3152CC1ED699}" srcOrd="0" destOrd="0" presId="urn:microsoft.com/office/officeart/2005/8/layout/radial4"/>
    <dgm:cxn modelId="{EA893B79-7E59-4F24-9D3D-2F136B3EAB9E}" srcId="{BBED000A-0E71-4875-8FFA-6E7D3F8CF62C}" destId="{FBA69551-EA5F-4635-9ACE-229F8D4C36FB}" srcOrd="0" destOrd="0" parTransId="{2BF9C047-E8EE-4607-83D6-24DEC62ACF03}" sibTransId="{8F415BAA-5689-472E-AEFD-4B28F2C806E6}"/>
    <dgm:cxn modelId="{02379F59-B564-483B-9455-E221353583AC}" type="presOf" srcId="{1308434A-883A-4F6A-8F3B-AA5B2E907569}" destId="{FE104830-2B05-4862-B1CF-0AFBC18B9EB4}" srcOrd="0" destOrd="0" presId="urn:microsoft.com/office/officeart/2005/8/layout/radial4"/>
    <dgm:cxn modelId="{821FEC7B-29C3-4CFD-AD75-12F96F769207}" srcId="{FBA69551-EA5F-4635-9ACE-229F8D4C36FB}" destId="{AAB97840-0D46-4232-914B-5A8B88263469}" srcOrd="0" destOrd="0" parTransId="{1308434A-883A-4F6A-8F3B-AA5B2E907569}" sibTransId="{2C881067-264F-46BC-91C6-B245F8FE17DB}"/>
    <dgm:cxn modelId="{BF8FCB8D-9150-4AD0-81F0-7B03FA3BBD6D}" type="presOf" srcId="{FBA69551-EA5F-4635-9ACE-229F8D4C36FB}" destId="{4F25A755-D095-4EF1-A80E-567D76F49961}" srcOrd="0" destOrd="0" presId="urn:microsoft.com/office/officeart/2005/8/layout/radial4"/>
    <dgm:cxn modelId="{31F80AC2-87A8-43EE-B6E4-DC26CCC54569}" srcId="{FBA69551-EA5F-4635-9ACE-229F8D4C36FB}" destId="{47D68830-0C7A-49B1-A2EA-0EB749E1CE2B}" srcOrd="1" destOrd="0" parTransId="{A497EAB3-9602-4DD6-AF15-E7D656BFCA9D}" sibTransId="{8C1F5EB1-D76F-4CBD-BA86-794A9D2F9405}"/>
    <dgm:cxn modelId="{369E31E1-AED0-475E-92BB-003E395FB807}" type="presOf" srcId="{3F6DF8C4-79A2-4ABC-8329-FF1A0B4BDA38}" destId="{318892A4-3A15-4DDA-9FC1-09B2C141A883}" srcOrd="0" destOrd="0" presId="urn:microsoft.com/office/officeart/2005/8/layout/radial4"/>
    <dgm:cxn modelId="{94C53CE7-687B-4F98-B137-8279BE455183}" type="presOf" srcId="{A497EAB3-9602-4DD6-AF15-E7D656BFCA9D}" destId="{2EC3A132-6BBB-4996-B3DF-CD8C68FD1517}" srcOrd="0" destOrd="0" presId="urn:microsoft.com/office/officeart/2005/8/layout/radial4"/>
    <dgm:cxn modelId="{502B78E9-5CEF-4608-8D00-54FB249838E8}" type="presOf" srcId="{AAB97840-0D46-4232-914B-5A8B88263469}" destId="{CBAEA1AE-F9AA-4C5B-ABCE-5EBED2F9C700}" srcOrd="0" destOrd="0" presId="urn:microsoft.com/office/officeart/2005/8/layout/radial4"/>
    <dgm:cxn modelId="{127BA0F6-092B-4A71-AE16-AEA18B2FBECB}" srcId="{FBA69551-EA5F-4635-9ACE-229F8D4C36FB}" destId="{FDFA9E25-9518-491C-BEFE-986608FCDD8A}" srcOrd="3" destOrd="0" parTransId="{9F7A03C1-A665-4BB2-B695-5A7A53FD5F01}" sibTransId="{CC34C938-E606-4159-8999-93F0A1F76E65}"/>
    <dgm:cxn modelId="{A771C507-716E-434E-A597-E8D0A06E5B3A}" type="presParOf" srcId="{D6E3FF53-5453-4507-9A01-EFDC7380E5EA}" destId="{4F25A755-D095-4EF1-A80E-567D76F49961}" srcOrd="0" destOrd="0" presId="urn:microsoft.com/office/officeart/2005/8/layout/radial4"/>
    <dgm:cxn modelId="{34D324B4-3FA6-4032-83B0-F994EBB6240B}" type="presParOf" srcId="{D6E3FF53-5453-4507-9A01-EFDC7380E5EA}" destId="{FE104830-2B05-4862-B1CF-0AFBC18B9EB4}" srcOrd="1" destOrd="0" presId="urn:microsoft.com/office/officeart/2005/8/layout/radial4"/>
    <dgm:cxn modelId="{8237E87A-8B54-4918-8FD6-DE78BEFE4010}" type="presParOf" srcId="{D6E3FF53-5453-4507-9A01-EFDC7380E5EA}" destId="{CBAEA1AE-F9AA-4C5B-ABCE-5EBED2F9C700}" srcOrd="2" destOrd="0" presId="urn:microsoft.com/office/officeart/2005/8/layout/radial4"/>
    <dgm:cxn modelId="{9B1A5447-DA81-4965-8FF7-8C098318A687}" type="presParOf" srcId="{D6E3FF53-5453-4507-9A01-EFDC7380E5EA}" destId="{2EC3A132-6BBB-4996-B3DF-CD8C68FD1517}" srcOrd="3" destOrd="0" presId="urn:microsoft.com/office/officeart/2005/8/layout/radial4"/>
    <dgm:cxn modelId="{A7E03A8D-DEB3-44F8-A7C9-F6BA708C721B}" type="presParOf" srcId="{D6E3FF53-5453-4507-9A01-EFDC7380E5EA}" destId="{79CF4A4B-8564-4B26-BF05-E7D2DCE7A52D}" srcOrd="4" destOrd="0" presId="urn:microsoft.com/office/officeart/2005/8/layout/radial4"/>
    <dgm:cxn modelId="{5673BF95-FEB4-42F5-AAA7-530970B5553A}" type="presParOf" srcId="{D6E3FF53-5453-4507-9A01-EFDC7380E5EA}" destId="{318892A4-3A15-4DDA-9FC1-09B2C141A883}" srcOrd="5" destOrd="0" presId="urn:microsoft.com/office/officeart/2005/8/layout/radial4"/>
    <dgm:cxn modelId="{18AE2088-92FC-4515-8F48-F04E4A21B9D1}" type="presParOf" srcId="{D6E3FF53-5453-4507-9A01-EFDC7380E5EA}" destId="{CB0FEBF1-8AE1-4413-B9F2-78B2E2C4B24A}" srcOrd="6" destOrd="0" presId="urn:microsoft.com/office/officeart/2005/8/layout/radial4"/>
    <dgm:cxn modelId="{386869F1-6B93-422E-AFE1-2D3A1821A0B6}" type="presParOf" srcId="{D6E3FF53-5453-4507-9A01-EFDC7380E5EA}" destId="{B6AE7593-F1F6-4DD2-B57E-ED4DEA68DC03}" srcOrd="7" destOrd="0" presId="urn:microsoft.com/office/officeart/2005/8/layout/radial4"/>
    <dgm:cxn modelId="{481FFF51-01A5-440E-B115-FF946C1DBD7F}" type="presParOf" srcId="{D6E3FF53-5453-4507-9A01-EFDC7380E5EA}" destId="{BFEDF837-4864-4C22-9E72-3152CC1ED699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F81E32F-A5D1-4AAC-9710-34DB204FE08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074FD2-DB31-4C82-9CF3-9BE2A217D654}">
      <dgm:prSet/>
      <dgm:spPr/>
      <dgm:t>
        <a:bodyPr/>
        <a:lstStyle/>
        <a:p>
          <a:pPr rtl="0"/>
          <a:r>
            <a:rPr lang="en-US" dirty="0"/>
            <a:t>“The intentional use of deceit, a trick or some dishonest means to deprive another of his/her/its money, property or a legal right.”</a:t>
          </a:r>
        </a:p>
      </dgm:t>
    </dgm:pt>
    <dgm:pt modelId="{C6AF93CF-883A-4476-A353-2C6957693D41}" type="parTrans" cxnId="{F6C3CC23-F803-4AE0-AF80-EB05CB8D41AD}">
      <dgm:prSet/>
      <dgm:spPr/>
      <dgm:t>
        <a:bodyPr/>
        <a:lstStyle/>
        <a:p>
          <a:endParaRPr lang="en-US"/>
        </a:p>
      </dgm:t>
    </dgm:pt>
    <dgm:pt modelId="{27C864FA-983C-4CA0-A080-5977F5812393}" type="sibTrans" cxnId="{F6C3CC23-F803-4AE0-AF80-EB05CB8D41AD}">
      <dgm:prSet/>
      <dgm:spPr/>
      <dgm:t>
        <a:bodyPr/>
        <a:lstStyle/>
        <a:p>
          <a:endParaRPr lang="en-US"/>
        </a:p>
      </dgm:t>
    </dgm:pt>
    <dgm:pt modelId="{A93B02F0-8ACD-4B28-B018-2C9EAECB52DE}" type="pres">
      <dgm:prSet presAssocID="{8F81E32F-A5D1-4AAC-9710-34DB204FE083}" presName="vert0" presStyleCnt="0">
        <dgm:presLayoutVars>
          <dgm:dir/>
          <dgm:animOne val="branch"/>
          <dgm:animLvl val="lvl"/>
        </dgm:presLayoutVars>
      </dgm:prSet>
      <dgm:spPr/>
    </dgm:pt>
    <dgm:pt modelId="{6B35E4C7-1088-40D7-9B1F-4FD9402D6D28}" type="pres">
      <dgm:prSet presAssocID="{1B074FD2-DB31-4C82-9CF3-9BE2A217D654}" presName="thickLine" presStyleLbl="alignNode1" presStyleIdx="0" presStyleCnt="1"/>
      <dgm:spPr/>
    </dgm:pt>
    <dgm:pt modelId="{07F407E0-81F0-4D69-9372-CC8D41DB86F0}" type="pres">
      <dgm:prSet presAssocID="{1B074FD2-DB31-4C82-9CF3-9BE2A217D654}" presName="horz1" presStyleCnt="0"/>
      <dgm:spPr/>
    </dgm:pt>
    <dgm:pt modelId="{2800471F-FFA5-454C-BFFE-2CFD434BD039}" type="pres">
      <dgm:prSet presAssocID="{1B074FD2-DB31-4C82-9CF3-9BE2A217D654}" presName="tx1" presStyleLbl="revTx" presStyleIdx="0" presStyleCnt="1"/>
      <dgm:spPr/>
    </dgm:pt>
    <dgm:pt modelId="{BB94B997-E80C-4B64-A44E-5250BA4A7A63}" type="pres">
      <dgm:prSet presAssocID="{1B074FD2-DB31-4C82-9CF3-9BE2A217D654}" presName="vert1" presStyleCnt="0"/>
      <dgm:spPr/>
    </dgm:pt>
  </dgm:ptLst>
  <dgm:cxnLst>
    <dgm:cxn modelId="{F6C3CC23-F803-4AE0-AF80-EB05CB8D41AD}" srcId="{8F81E32F-A5D1-4AAC-9710-34DB204FE083}" destId="{1B074FD2-DB31-4C82-9CF3-9BE2A217D654}" srcOrd="0" destOrd="0" parTransId="{C6AF93CF-883A-4476-A353-2C6957693D41}" sibTransId="{27C864FA-983C-4CA0-A080-5977F5812393}"/>
    <dgm:cxn modelId="{FB6EA56E-61E5-45EC-B8B2-08FA5B5DD38F}" type="presOf" srcId="{1B074FD2-DB31-4C82-9CF3-9BE2A217D654}" destId="{2800471F-FFA5-454C-BFFE-2CFD434BD039}" srcOrd="0" destOrd="0" presId="urn:microsoft.com/office/officeart/2008/layout/LinedList"/>
    <dgm:cxn modelId="{783CE8B0-3C9A-4DF6-88C9-5867E98E70B7}" type="presOf" srcId="{8F81E32F-A5D1-4AAC-9710-34DB204FE083}" destId="{A93B02F0-8ACD-4B28-B018-2C9EAECB52DE}" srcOrd="0" destOrd="0" presId="urn:microsoft.com/office/officeart/2008/layout/LinedList"/>
    <dgm:cxn modelId="{397022EC-9AFD-42DE-B7FE-E4071822E38D}" type="presParOf" srcId="{A93B02F0-8ACD-4B28-B018-2C9EAECB52DE}" destId="{6B35E4C7-1088-40D7-9B1F-4FD9402D6D28}" srcOrd="0" destOrd="0" presId="urn:microsoft.com/office/officeart/2008/layout/LinedList"/>
    <dgm:cxn modelId="{8A4F79E1-3ED2-464E-98A7-1900BA360CED}" type="presParOf" srcId="{A93B02F0-8ACD-4B28-B018-2C9EAECB52DE}" destId="{07F407E0-81F0-4D69-9372-CC8D41DB86F0}" srcOrd="1" destOrd="0" presId="urn:microsoft.com/office/officeart/2008/layout/LinedList"/>
    <dgm:cxn modelId="{CC1E6FB9-A4F6-4E13-8510-D69E3FC0DC6D}" type="presParOf" srcId="{07F407E0-81F0-4D69-9372-CC8D41DB86F0}" destId="{2800471F-FFA5-454C-BFFE-2CFD434BD039}" srcOrd="0" destOrd="0" presId="urn:microsoft.com/office/officeart/2008/layout/LinedList"/>
    <dgm:cxn modelId="{571C81EF-08D3-4875-BC11-BBB8745A116C}" type="presParOf" srcId="{07F407E0-81F0-4D69-9372-CC8D41DB86F0}" destId="{BB94B997-E80C-4B64-A44E-5250BA4A7A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835EF6-38F0-40A8-9DB8-EFB474663609}" type="doc">
      <dgm:prSet loTypeId="urn:diagrams.loki3.com/Bracket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0ED9675-55FD-40AE-85FF-156265BBC9C7}">
      <dgm:prSet custT="1"/>
      <dgm:spPr/>
      <dgm:t>
        <a:bodyPr/>
        <a:lstStyle/>
        <a:p>
          <a:pPr algn="l" rtl="0"/>
          <a:r>
            <a:rPr lang="en-US" sz="4000" dirty="0">
              <a:solidFill>
                <a:srgbClr val="008540"/>
              </a:solidFill>
              <a:latin typeface="+mj-lt"/>
            </a:rPr>
            <a:t>UWF Community Members are Prohibited From:</a:t>
          </a:r>
        </a:p>
      </dgm:t>
    </dgm:pt>
    <dgm:pt modelId="{A4B2E8E0-46B0-4B4E-9C98-DC9E8A5D9FCD}" type="parTrans" cxnId="{2AD1C9B1-F8C9-4802-8340-CA5DE94B28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A1977B8-3D42-445B-B991-BE17551B5A14}" type="sibTrans" cxnId="{2AD1C9B1-F8C9-4802-8340-CA5DE94B28C7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903025B-3DD9-488A-90A3-2E474135CBC5}">
      <dgm:prSet custT="1"/>
      <dgm:spPr>
        <a:solidFill>
          <a:srgbClr val="003865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dirty="0">
              <a:latin typeface="+mn-lt"/>
            </a:rPr>
            <a:t>Knowingly violating applicable laws, regulations, and policies; </a:t>
          </a:r>
        </a:p>
      </dgm:t>
    </dgm:pt>
    <dgm:pt modelId="{D3DD367D-5291-4A60-8012-F7E323651963}" type="parTrans" cxnId="{898B2D18-D4CF-49A9-977F-F419E5CD1A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E27E25A-55DB-4337-8F99-C7826C06AF86}" type="sibTrans" cxnId="{898B2D18-D4CF-49A9-977F-F419E5CD1AB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B0D163E-605D-45C8-BD1B-5F4AA8741C85}">
      <dgm:prSet custT="1"/>
      <dgm:spPr>
        <a:solidFill>
          <a:srgbClr val="003865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z="2800" dirty="0">
              <a:latin typeface="+mn-lt"/>
            </a:rPr>
            <a:t>Retaliating against another community member for reporting a suspected violation or infraction</a:t>
          </a:r>
        </a:p>
      </dgm:t>
    </dgm:pt>
    <dgm:pt modelId="{0F408B25-77B4-4BDD-A3EF-6EB4D600E356}" type="parTrans" cxnId="{C4C96AC6-C62E-4047-8C80-2D2B6EA4DE1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B78ED13-F99D-4C19-9A33-32358BA21E80}" type="sibTrans" cxnId="{C4C96AC6-C62E-4047-8C80-2D2B6EA4DE1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59E875-B5CC-4E54-93FB-06E6FCE9F7C0}" type="pres">
      <dgm:prSet presAssocID="{88835EF6-38F0-40A8-9DB8-EFB474663609}" presName="Name0" presStyleCnt="0">
        <dgm:presLayoutVars>
          <dgm:dir/>
          <dgm:animLvl val="lvl"/>
          <dgm:resizeHandles val="exact"/>
        </dgm:presLayoutVars>
      </dgm:prSet>
      <dgm:spPr/>
    </dgm:pt>
    <dgm:pt modelId="{35CE0A95-1149-4BD8-B50D-B99D52EA41B5}" type="pres">
      <dgm:prSet presAssocID="{80ED9675-55FD-40AE-85FF-156265BBC9C7}" presName="linNode" presStyleCnt="0"/>
      <dgm:spPr/>
    </dgm:pt>
    <dgm:pt modelId="{A56D97F2-1CC7-4EC4-8B14-952DC9230758}" type="pres">
      <dgm:prSet presAssocID="{80ED9675-55FD-40AE-85FF-156265BBC9C7}" presName="parTx" presStyleLbl="revTx" presStyleIdx="0" presStyleCnt="1" custScaleX="221168">
        <dgm:presLayoutVars>
          <dgm:chMax val="1"/>
          <dgm:bulletEnabled val="1"/>
        </dgm:presLayoutVars>
      </dgm:prSet>
      <dgm:spPr/>
    </dgm:pt>
    <dgm:pt modelId="{350B6E2D-0E81-4C37-8D24-650EDBCF64F9}" type="pres">
      <dgm:prSet presAssocID="{80ED9675-55FD-40AE-85FF-156265BBC9C7}" presName="bracket" presStyleLbl="parChTrans1D1" presStyleIdx="0" presStyleCnt="1" custScaleY="1078554"/>
      <dgm:spPr/>
    </dgm:pt>
    <dgm:pt modelId="{C8189FF4-09FE-475B-A36D-DB5FF604F7AE}" type="pres">
      <dgm:prSet presAssocID="{80ED9675-55FD-40AE-85FF-156265BBC9C7}" presName="spH" presStyleCnt="0"/>
      <dgm:spPr/>
    </dgm:pt>
    <dgm:pt modelId="{88325318-EDD6-4F40-B0D7-4F9D6EAB1B50}" type="pres">
      <dgm:prSet presAssocID="{80ED9675-55FD-40AE-85FF-156265BBC9C7}" presName="desTx" presStyleLbl="node1" presStyleIdx="0" presStyleCnt="1" custScaleY="1114807">
        <dgm:presLayoutVars>
          <dgm:bulletEnabled val="1"/>
        </dgm:presLayoutVars>
      </dgm:prSet>
      <dgm:spPr/>
    </dgm:pt>
  </dgm:ptLst>
  <dgm:cxnLst>
    <dgm:cxn modelId="{898B2D18-D4CF-49A9-977F-F419E5CD1ABC}" srcId="{80ED9675-55FD-40AE-85FF-156265BBC9C7}" destId="{7903025B-3DD9-488A-90A3-2E474135CBC5}" srcOrd="0" destOrd="0" parTransId="{D3DD367D-5291-4A60-8012-F7E323651963}" sibTransId="{9E27E25A-55DB-4337-8F99-C7826C06AF86}"/>
    <dgm:cxn modelId="{A8B10B81-0A11-4C68-97AC-E004897F8209}" type="presOf" srcId="{7903025B-3DD9-488A-90A3-2E474135CBC5}" destId="{88325318-EDD6-4F40-B0D7-4F9D6EAB1B50}" srcOrd="0" destOrd="0" presId="urn:diagrams.loki3.com/BracketList"/>
    <dgm:cxn modelId="{2AD1C9B1-F8C9-4802-8340-CA5DE94B28C7}" srcId="{88835EF6-38F0-40A8-9DB8-EFB474663609}" destId="{80ED9675-55FD-40AE-85FF-156265BBC9C7}" srcOrd="0" destOrd="0" parTransId="{A4B2E8E0-46B0-4B4E-9C98-DC9E8A5D9FCD}" sibTransId="{4A1977B8-3D42-445B-B991-BE17551B5A14}"/>
    <dgm:cxn modelId="{69F2E8B2-385C-4D3E-BA28-E3A01A719592}" type="presOf" srcId="{88835EF6-38F0-40A8-9DB8-EFB474663609}" destId="{2F59E875-B5CC-4E54-93FB-06E6FCE9F7C0}" srcOrd="0" destOrd="0" presId="urn:diagrams.loki3.com/BracketList"/>
    <dgm:cxn modelId="{C4C96AC6-C62E-4047-8C80-2D2B6EA4DE15}" srcId="{80ED9675-55FD-40AE-85FF-156265BBC9C7}" destId="{7B0D163E-605D-45C8-BD1B-5F4AA8741C85}" srcOrd="1" destOrd="0" parTransId="{0F408B25-77B4-4BDD-A3EF-6EB4D600E356}" sibTransId="{0B78ED13-F99D-4C19-9A33-32358BA21E80}"/>
    <dgm:cxn modelId="{149370DB-F992-4320-82D8-630971432424}" type="presOf" srcId="{80ED9675-55FD-40AE-85FF-156265BBC9C7}" destId="{A56D97F2-1CC7-4EC4-8B14-952DC9230758}" srcOrd="0" destOrd="0" presId="urn:diagrams.loki3.com/BracketList"/>
    <dgm:cxn modelId="{4A5474E5-D725-40D4-8BB4-5BE0CC55A5D9}" type="presOf" srcId="{7B0D163E-605D-45C8-BD1B-5F4AA8741C85}" destId="{88325318-EDD6-4F40-B0D7-4F9D6EAB1B50}" srcOrd="0" destOrd="1" presId="urn:diagrams.loki3.com/BracketList"/>
    <dgm:cxn modelId="{6C9C5D32-DC0E-4E64-9224-2E17F3AC0B8E}" type="presParOf" srcId="{2F59E875-B5CC-4E54-93FB-06E6FCE9F7C0}" destId="{35CE0A95-1149-4BD8-B50D-B99D52EA41B5}" srcOrd="0" destOrd="0" presId="urn:diagrams.loki3.com/BracketList"/>
    <dgm:cxn modelId="{0485A3DF-A2F6-4409-ADE4-00183DFC0F5B}" type="presParOf" srcId="{35CE0A95-1149-4BD8-B50D-B99D52EA41B5}" destId="{A56D97F2-1CC7-4EC4-8B14-952DC9230758}" srcOrd="0" destOrd="0" presId="urn:diagrams.loki3.com/BracketList"/>
    <dgm:cxn modelId="{02FFF145-1B6A-4399-A0FC-2925FD3CA8CF}" type="presParOf" srcId="{35CE0A95-1149-4BD8-B50D-B99D52EA41B5}" destId="{350B6E2D-0E81-4C37-8D24-650EDBCF64F9}" srcOrd="1" destOrd="0" presId="urn:diagrams.loki3.com/BracketList"/>
    <dgm:cxn modelId="{29D2558E-0327-4BEC-B4B8-EA6180F20655}" type="presParOf" srcId="{35CE0A95-1149-4BD8-B50D-B99D52EA41B5}" destId="{C8189FF4-09FE-475B-A36D-DB5FF604F7AE}" srcOrd="2" destOrd="0" presId="urn:diagrams.loki3.com/BracketList"/>
    <dgm:cxn modelId="{2815BB8C-6857-4D3F-830A-E1F53A76B04B}" type="presParOf" srcId="{35CE0A95-1149-4BD8-B50D-B99D52EA41B5}" destId="{88325318-EDD6-4F40-B0D7-4F9D6EAB1B5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8E16089-5DD0-481A-B47E-6CB958A13A3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8B2A8F-418C-4BBE-B4D2-2EA8C27DBB7D}">
      <dgm:prSet custT="1"/>
      <dgm:spPr/>
      <dgm:t>
        <a:bodyPr/>
        <a:lstStyle/>
        <a:p>
          <a:pPr rtl="0"/>
          <a:r>
            <a:rPr lang="en-US" sz="3600" b="0" i="0" dirty="0">
              <a:solidFill>
                <a:srgbClr val="008540"/>
              </a:solidFill>
              <a:latin typeface="+mj-lt"/>
            </a:rPr>
            <a:t>Examples of Fraud:</a:t>
          </a:r>
          <a:endParaRPr lang="en-US" sz="3600" b="0" dirty="0">
            <a:solidFill>
              <a:srgbClr val="008540"/>
            </a:solidFill>
            <a:latin typeface="+mj-lt"/>
          </a:endParaRPr>
        </a:p>
      </dgm:t>
    </dgm:pt>
    <dgm:pt modelId="{73236A50-9734-446A-BA5C-9D85DA7BA89D}" type="parTrans" cxnId="{88854F33-21B3-486A-A252-DABEF5EE004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ADA4295-81F2-4D35-9680-C4B7F5AE91B8}" type="sibTrans" cxnId="{88854F33-21B3-486A-A252-DABEF5EE004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3EEA2F5-BA32-4539-8E92-3E0229ED0299}">
      <dgm:prSet custT="1"/>
      <dgm:spPr/>
      <dgm:t>
        <a:bodyPr/>
        <a:lstStyle/>
        <a:p>
          <a:pPr rtl="0"/>
          <a:r>
            <a:rPr lang="en-US" sz="2800" b="0" i="0" dirty="0">
              <a:solidFill>
                <a:srgbClr val="666666"/>
              </a:solidFill>
              <a:latin typeface="+mn-lt"/>
            </a:rPr>
            <a:t>Forging or altering documents</a:t>
          </a:r>
          <a:endParaRPr lang="en-US" sz="2800" dirty="0">
            <a:solidFill>
              <a:srgbClr val="666666"/>
            </a:solidFill>
            <a:latin typeface="+mn-lt"/>
          </a:endParaRPr>
        </a:p>
      </dgm:t>
    </dgm:pt>
    <dgm:pt modelId="{10BD5051-A5AC-469A-82C6-398CAA9E88A9}" type="parTrans" cxnId="{E7956B37-474A-4E4A-B2E1-ED3D59BBA57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A22EA26-B6F8-4C1E-8022-DE1BACD1D16B}" type="sibTrans" cxnId="{E7956B37-474A-4E4A-B2E1-ED3D59BBA57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971A8B3-0FF9-45B9-B039-8BAAF4A8A9EB}">
      <dgm:prSet custT="1"/>
      <dgm:spPr/>
      <dgm:t>
        <a:bodyPr/>
        <a:lstStyle/>
        <a:p>
          <a:pPr rtl="0"/>
          <a:r>
            <a:rPr lang="en-US" sz="2800" b="0" i="0" dirty="0">
              <a:solidFill>
                <a:srgbClr val="666666"/>
              </a:solidFill>
              <a:latin typeface="+mn-lt"/>
            </a:rPr>
            <a:t>Misrepresenting information</a:t>
          </a:r>
          <a:endParaRPr lang="en-US" sz="2800" dirty="0">
            <a:solidFill>
              <a:srgbClr val="666666"/>
            </a:solidFill>
            <a:latin typeface="+mn-lt"/>
          </a:endParaRPr>
        </a:p>
      </dgm:t>
    </dgm:pt>
    <dgm:pt modelId="{BD4B653A-6605-44FD-8CE9-BD2180926BCF}" type="parTrans" cxnId="{54FF45D7-A0D6-4148-96CB-13C5B86271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29EE23C-78D9-4E21-ACE1-8C466EE0B07F}" type="sibTrans" cxnId="{54FF45D7-A0D6-4148-96CB-13C5B86271C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4BAB325-61A1-441E-81EF-689099981F2B}">
      <dgm:prSet custT="1"/>
      <dgm:spPr/>
      <dgm:t>
        <a:bodyPr anchor="b"/>
        <a:lstStyle/>
        <a:p>
          <a:pPr rtl="0"/>
          <a:r>
            <a:rPr lang="en-US" sz="2800" b="0" i="0" dirty="0">
              <a:solidFill>
                <a:srgbClr val="666666"/>
              </a:solidFill>
              <a:latin typeface="+mn-lt"/>
            </a:rPr>
            <a:t>Misappropriating funds, supplies, or other assets</a:t>
          </a:r>
          <a:endParaRPr lang="en-US" sz="2800" dirty="0">
            <a:solidFill>
              <a:srgbClr val="666666"/>
            </a:solidFill>
            <a:latin typeface="+mn-lt"/>
          </a:endParaRPr>
        </a:p>
      </dgm:t>
    </dgm:pt>
    <dgm:pt modelId="{3C9781ED-08BD-48C1-91B3-4DFC4E6C1735}" type="parTrans" cxnId="{3C023852-682F-4122-8F57-7646F7BE52D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82D3747-8E7D-4ACB-88E0-E2D8195F93CC}" type="sibTrans" cxnId="{3C023852-682F-4122-8F57-7646F7BE52D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EC1A1E2-9C5B-43DB-AE5E-05291E8EB18A}">
      <dgm:prSet custT="1"/>
      <dgm:spPr/>
      <dgm:t>
        <a:bodyPr anchor="b"/>
        <a:lstStyle/>
        <a:p>
          <a:pPr rtl="0"/>
          <a:r>
            <a:rPr lang="en-US" sz="2800" b="0" i="0" dirty="0">
              <a:solidFill>
                <a:srgbClr val="666666"/>
              </a:solidFill>
              <a:latin typeface="+mn-lt"/>
            </a:rPr>
            <a:t>Theft, disappearance, or unauthorized destruction</a:t>
          </a:r>
          <a:endParaRPr lang="en-US" sz="2800" dirty="0">
            <a:solidFill>
              <a:srgbClr val="666666"/>
            </a:solidFill>
            <a:latin typeface="+mn-lt"/>
          </a:endParaRPr>
        </a:p>
      </dgm:t>
    </dgm:pt>
    <dgm:pt modelId="{22E03D4B-4A54-4DFA-951E-F77BAACA8A80}" type="parTrans" cxnId="{D9BABBF7-7C11-4EA1-9589-A00597143FA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B2E8CA7-F211-4DF3-81AC-EEA1770F1FF1}" type="sibTrans" cxnId="{D9BABBF7-7C11-4EA1-9589-A00597143FA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71AB448-9199-4E20-ACAD-C41D03665FF3}">
      <dgm:prSet custT="1"/>
      <dgm:spPr/>
      <dgm:t>
        <a:bodyPr anchor="b"/>
        <a:lstStyle/>
        <a:p>
          <a:pPr rtl="0"/>
          <a:r>
            <a:rPr lang="en-US" sz="2400" b="0" i="0" dirty="0">
              <a:solidFill>
                <a:srgbClr val="666666"/>
              </a:solidFill>
              <a:latin typeface="+mn-lt"/>
            </a:rPr>
            <a:t>Improprieties in handling/reporting of money transactions</a:t>
          </a:r>
          <a:endParaRPr lang="en-US" sz="2400" dirty="0">
            <a:solidFill>
              <a:srgbClr val="666666"/>
            </a:solidFill>
            <a:latin typeface="+mn-lt"/>
          </a:endParaRPr>
        </a:p>
      </dgm:t>
    </dgm:pt>
    <dgm:pt modelId="{737ED1B5-EF36-4C55-AECB-2EFB49E7CF3E}" type="parTrans" cxnId="{DA74F9C4-7E97-4DCB-84E0-CC0F5481B34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C5B88A-F3D3-4ED9-85B5-6AAAEE0D386D}" type="sibTrans" cxnId="{DA74F9C4-7E97-4DCB-84E0-CC0F5481B34F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72D7FEC-CEF7-4164-9CC4-B864640A2326}">
      <dgm:prSet custT="1"/>
      <dgm:spPr/>
      <dgm:t>
        <a:bodyPr anchor="b"/>
        <a:lstStyle/>
        <a:p>
          <a:pPr rtl="0"/>
          <a:r>
            <a:rPr lang="en-US" sz="2300" b="0" i="0" dirty="0">
              <a:solidFill>
                <a:srgbClr val="666666"/>
              </a:solidFill>
              <a:latin typeface="+mn-lt"/>
            </a:rPr>
            <a:t>Authorizing/receiving payment for goods not received or services not performed</a:t>
          </a:r>
          <a:endParaRPr lang="en-US" sz="2300" dirty="0">
            <a:solidFill>
              <a:srgbClr val="666666"/>
            </a:solidFill>
            <a:latin typeface="+mn-lt"/>
          </a:endParaRPr>
        </a:p>
      </dgm:t>
    </dgm:pt>
    <dgm:pt modelId="{A5400EED-E451-4834-BA98-1AA8296817F2}" type="parTrans" cxnId="{10C096D6-8C7E-418B-92EB-080438F3476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18DD1AA-4D6D-42D2-8E9A-95D5D8817194}" type="sibTrans" cxnId="{10C096D6-8C7E-418B-92EB-080438F3476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3A07725-24AF-4B44-BE5B-0ED860412E89}" type="pres">
      <dgm:prSet presAssocID="{C8E16089-5DD0-481A-B47E-6CB958A13A31}" presName="vert0" presStyleCnt="0">
        <dgm:presLayoutVars>
          <dgm:dir/>
          <dgm:animOne val="branch"/>
          <dgm:animLvl val="lvl"/>
        </dgm:presLayoutVars>
      </dgm:prSet>
      <dgm:spPr/>
    </dgm:pt>
    <dgm:pt modelId="{F5894BF0-505F-4421-B526-88929904F8F2}" type="pres">
      <dgm:prSet presAssocID="{668B2A8F-418C-4BBE-B4D2-2EA8C27DBB7D}" presName="thickLine" presStyleLbl="alignNode1" presStyleIdx="0" presStyleCnt="1"/>
      <dgm:spPr/>
    </dgm:pt>
    <dgm:pt modelId="{49FC6194-6CAB-42DE-89FA-15D6D0949AD1}" type="pres">
      <dgm:prSet presAssocID="{668B2A8F-418C-4BBE-B4D2-2EA8C27DBB7D}" presName="horz1" presStyleCnt="0"/>
      <dgm:spPr/>
    </dgm:pt>
    <dgm:pt modelId="{DB7DF18A-428D-4FAD-A674-0D728F76AFB8}" type="pres">
      <dgm:prSet presAssocID="{668B2A8F-418C-4BBE-B4D2-2EA8C27DBB7D}" presName="tx1" presStyleLbl="revTx" presStyleIdx="0" presStyleCnt="7" custScaleX="190608"/>
      <dgm:spPr/>
    </dgm:pt>
    <dgm:pt modelId="{336C67CF-1668-4573-B54A-F409089C2EF5}" type="pres">
      <dgm:prSet presAssocID="{668B2A8F-418C-4BBE-B4D2-2EA8C27DBB7D}" presName="vert1" presStyleCnt="0"/>
      <dgm:spPr/>
    </dgm:pt>
    <dgm:pt modelId="{C6A2F201-5D4A-447D-839C-1CD752F57B8C}" type="pres">
      <dgm:prSet presAssocID="{E3EEA2F5-BA32-4539-8E92-3E0229ED0299}" presName="vertSpace2a" presStyleCnt="0"/>
      <dgm:spPr/>
    </dgm:pt>
    <dgm:pt modelId="{18E69208-DB08-48C4-BF03-27527E5EB1B4}" type="pres">
      <dgm:prSet presAssocID="{E3EEA2F5-BA32-4539-8E92-3E0229ED0299}" presName="horz2" presStyleCnt="0"/>
      <dgm:spPr/>
    </dgm:pt>
    <dgm:pt modelId="{60B9771E-9B16-47DD-97F5-72BACDBD20A0}" type="pres">
      <dgm:prSet presAssocID="{E3EEA2F5-BA32-4539-8E92-3E0229ED0299}" presName="horzSpace2" presStyleCnt="0"/>
      <dgm:spPr/>
    </dgm:pt>
    <dgm:pt modelId="{D348325E-79D6-4C4B-95AF-04797D4A1A7E}" type="pres">
      <dgm:prSet presAssocID="{E3EEA2F5-BA32-4539-8E92-3E0229ED0299}" presName="tx2" presStyleLbl="revTx" presStyleIdx="1" presStyleCnt="7"/>
      <dgm:spPr/>
    </dgm:pt>
    <dgm:pt modelId="{58A50DA4-07F6-445B-A9D5-6B66D68F9BDF}" type="pres">
      <dgm:prSet presAssocID="{E3EEA2F5-BA32-4539-8E92-3E0229ED0299}" presName="vert2" presStyleCnt="0"/>
      <dgm:spPr/>
    </dgm:pt>
    <dgm:pt modelId="{7A749BE5-B712-4F7A-8C70-589478FC726A}" type="pres">
      <dgm:prSet presAssocID="{E3EEA2F5-BA32-4539-8E92-3E0229ED0299}" presName="thinLine2b" presStyleLbl="callout" presStyleIdx="0" presStyleCnt="6"/>
      <dgm:spPr/>
    </dgm:pt>
    <dgm:pt modelId="{C507D98C-9E9B-46F6-A077-01330D4B9938}" type="pres">
      <dgm:prSet presAssocID="{E3EEA2F5-BA32-4539-8E92-3E0229ED0299}" presName="vertSpace2b" presStyleCnt="0"/>
      <dgm:spPr/>
    </dgm:pt>
    <dgm:pt modelId="{63E30620-2A09-4BFA-911A-EDFCABB94239}" type="pres">
      <dgm:prSet presAssocID="{6971A8B3-0FF9-45B9-B039-8BAAF4A8A9EB}" presName="horz2" presStyleCnt="0"/>
      <dgm:spPr/>
    </dgm:pt>
    <dgm:pt modelId="{AE285776-D444-4DE5-AC7C-1B5772DEEA48}" type="pres">
      <dgm:prSet presAssocID="{6971A8B3-0FF9-45B9-B039-8BAAF4A8A9EB}" presName="horzSpace2" presStyleCnt="0"/>
      <dgm:spPr/>
    </dgm:pt>
    <dgm:pt modelId="{8B61FD33-D92C-451D-B517-1DB30259D4AC}" type="pres">
      <dgm:prSet presAssocID="{6971A8B3-0FF9-45B9-B039-8BAAF4A8A9EB}" presName="tx2" presStyleLbl="revTx" presStyleIdx="2" presStyleCnt="7"/>
      <dgm:spPr/>
    </dgm:pt>
    <dgm:pt modelId="{ABC19E35-53FD-4BA6-B88D-6665B42EA27F}" type="pres">
      <dgm:prSet presAssocID="{6971A8B3-0FF9-45B9-B039-8BAAF4A8A9EB}" presName="vert2" presStyleCnt="0"/>
      <dgm:spPr/>
    </dgm:pt>
    <dgm:pt modelId="{C81677C8-C136-4A12-B8C5-B84582CEB63F}" type="pres">
      <dgm:prSet presAssocID="{6971A8B3-0FF9-45B9-B039-8BAAF4A8A9EB}" presName="thinLine2b" presStyleLbl="callout" presStyleIdx="1" presStyleCnt="6"/>
      <dgm:spPr/>
    </dgm:pt>
    <dgm:pt modelId="{B05F0B57-B0A5-42D4-A700-3D60BF986405}" type="pres">
      <dgm:prSet presAssocID="{6971A8B3-0FF9-45B9-B039-8BAAF4A8A9EB}" presName="vertSpace2b" presStyleCnt="0"/>
      <dgm:spPr/>
    </dgm:pt>
    <dgm:pt modelId="{7DF8AAB3-C6CE-4D09-BFFD-D60CCF0A2046}" type="pres">
      <dgm:prSet presAssocID="{04BAB325-61A1-441E-81EF-689099981F2B}" presName="horz2" presStyleCnt="0"/>
      <dgm:spPr/>
    </dgm:pt>
    <dgm:pt modelId="{1BEB2741-4E99-462A-AD15-A14102A9CAD4}" type="pres">
      <dgm:prSet presAssocID="{04BAB325-61A1-441E-81EF-689099981F2B}" presName="horzSpace2" presStyleCnt="0"/>
      <dgm:spPr/>
    </dgm:pt>
    <dgm:pt modelId="{34010AE0-FFFA-4C43-A584-3FA9C2B41F3F}" type="pres">
      <dgm:prSet presAssocID="{04BAB325-61A1-441E-81EF-689099981F2B}" presName="tx2" presStyleLbl="revTx" presStyleIdx="3" presStyleCnt="7"/>
      <dgm:spPr/>
    </dgm:pt>
    <dgm:pt modelId="{85DC254C-CBBD-422F-B099-FC080D6F102A}" type="pres">
      <dgm:prSet presAssocID="{04BAB325-61A1-441E-81EF-689099981F2B}" presName="vert2" presStyleCnt="0"/>
      <dgm:spPr/>
    </dgm:pt>
    <dgm:pt modelId="{DCE825B1-53D4-4920-9B2F-9C35D5D3BAD5}" type="pres">
      <dgm:prSet presAssocID="{04BAB325-61A1-441E-81EF-689099981F2B}" presName="thinLine2b" presStyleLbl="callout" presStyleIdx="2" presStyleCnt="6"/>
      <dgm:spPr/>
    </dgm:pt>
    <dgm:pt modelId="{71C6DD8C-DCD3-48E3-934B-BB207D7C0901}" type="pres">
      <dgm:prSet presAssocID="{04BAB325-61A1-441E-81EF-689099981F2B}" presName="vertSpace2b" presStyleCnt="0"/>
      <dgm:spPr/>
    </dgm:pt>
    <dgm:pt modelId="{EABA866E-3451-4761-9784-603B80E89C05}" type="pres">
      <dgm:prSet presAssocID="{3EC1A1E2-9C5B-43DB-AE5E-05291E8EB18A}" presName="horz2" presStyleCnt="0"/>
      <dgm:spPr/>
    </dgm:pt>
    <dgm:pt modelId="{5E911728-9025-410F-A5BA-BC0037FBE148}" type="pres">
      <dgm:prSet presAssocID="{3EC1A1E2-9C5B-43DB-AE5E-05291E8EB18A}" presName="horzSpace2" presStyleCnt="0"/>
      <dgm:spPr/>
    </dgm:pt>
    <dgm:pt modelId="{FEBC6427-9FD2-4614-AC98-877615A6CB08}" type="pres">
      <dgm:prSet presAssocID="{3EC1A1E2-9C5B-43DB-AE5E-05291E8EB18A}" presName="tx2" presStyleLbl="revTx" presStyleIdx="4" presStyleCnt="7"/>
      <dgm:spPr/>
    </dgm:pt>
    <dgm:pt modelId="{E2A84F58-6341-4DB8-9014-4E9F34774FDE}" type="pres">
      <dgm:prSet presAssocID="{3EC1A1E2-9C5B-43DB-AE5E-05291E8EB18A}" presName="vert2" presStyleCnt="0"/>
      <dgm:spPr/>
    </dgm:pt>
    <dgm:pt modelId="{58931955-698D-4A73-9E5A-6630731435C4}" type="pres">
      <dgm:prSet presAssocID="{3EC1A1E2-9C5B-43DB-AE5E-05291E8EB18A}" presName="thinLine2b" presStyleLbl="callout" presStyleIdx="3" presStyleCnt="6"/>
      <dgm:spPr/>
    </dgm:pt>
    <dgm:pt modelId="{03A04FDB-55E1-47E1-91C5-CCF3E4B7BEA1}" type="pres">
      <dgm:prSet presAssocID="{3EC1A1E2-9C5B-43DB-AE5E-05291E8EB18A}" presName="vertSpace2b" presStyleCnt="0"/>
      <dgm:spPr/>
    </dgm:pt>
    <dgm:pt modelId="{ACB60A75-CAEB-464C-838B-CC0B6AD3A541}" type="pres">
      <dgm:prSet presAssocID="{271AB448-9199-4E20-ACAD-C41D03665FF3}" presName="horz2" presStyleCnt="0"/>
      <dgm:spPr/>
    </dgm:pt>
    <dgm:pt modelId="{6CD01384-183A-454A-B9C5-CF5D0DC2F926}" type="pres">
      <dgm:prSet presAssocID="{271AB448-9199-4E20-ACAD-C41D03665FF3}" presName="horzSpace2" presStyleCnt="0"/>
      <dgm:spPr/>
    </dgm:pt>
    <dgm:pt modelId="{4606101E-4C8E-4264-9F86-9898B01F9E6D}" type="pres">
      <dgm:prSet presAssocID="{271AB448-9199-4E20-ACAD-C41D03665FF3}" presName="tx2" presStyleLbl="revTx" presStyleIdx="5" presStyleCnt="7"/>
      <dgm:spPr/>
    </dgm:pt>
    <dgm:pt modelId="{31138B51-D4AF-495B-A420-66FD1B2C2AAB}" type="pres">
      <dgm:prSet presAssocID="{271AB448-9199-4E20-ACAD-C41D03665FF3}" presName="vert2" presStyleCnt="0"/>
      <dgm:spPr/>
    </dgm:pt>
    <dgm:pt modelId="{2FEB8133-5FC6-4ECE-A0C3-87FE340E42FE}" type="pres">
      <dgm:prSet presAssocID="{271AB448-9199-4E20-ACAD-C41D03665FF3}" presName="thinLine2b" presStyleLbl="callout" presStyleIdx="4" presStyleCnt="6"/>
      <dgm:spPr/>
    </dgm:pt>
    <dgm:pt modelId="{9291AF8F-07CF-4EEB-8451-AE46DA0331A8}" type="pres">
      <dgm:prSet presAssocID="{271AB448-9199-4E20-ACAD-C41D03665FF3}" presName="vertSpace2b" presStyleCnt="0"/>
      <dgm:spPr/>
    </dgm:pt>
    <dgm:pt modelId="{C6A72AFD-54AF-465B-8338-A6FFCCEF78A5}" type="pres">
      <dgm:prSet presAssocID="{D72D7FEC-CEF7-4164-9CC4-B864640A2326}" presName="horz2" presStyleCnt="0"/>
      <dgm:spPr/>
    </dgm:pt>
    <dgm:pt modelId="{6E212049-7153-4F5F-B5F3-6303FDADA195}" type="pres">
      <dgm:prSet presAssocID="{D72D7FEC-CEF7-4164-9CC4-B864640A2326}" presName="horzSpace2" presStyleCnt="0"/>
      <dgm:spPr/>
    </dgm:pt>
    <dgm:pt modelId="{90C1C5A1-005D-4D5B-A499-D01EA6BE048C}" type="pres">
      <dgm:prSet presAssocID="{D72D7FEC-CEF7-4164-9CC4-B864640A2326}" presName="tx2" presStyleLbl="revTx" presStyleIdx="6" presStyleCnt="7"/>
      <dgm:spPr/>
    </dgm:pt>
    <dgm:pt modelId="{E1C8E040-18B1-44A7-8580-E6545BEC74A7}" type="pres">
      <dgm:prSet presAssocID="{D72D7FEC-CEF7-4164-9CC4-B864640A2326}" presName="vert2" presStyleCnt="0"/>
      <dgm:spPr/>
    </dgm:pt>
    <dgm:pt modelId="{E422583A-AE66-4A37-946B-7AC00FD7B9A2}" type="pres">
      <dgm:prSet presAssocID="{D72D7FEC-CEF7-4164-9CC4-B864640A2326}" presName="thinLine2b" presStyleLbl="callout" presStyleIdx="5" presStyleCnt="6"/>
      <dgm:spPr/>
    </dgm:pt>
    <dgm:pt modelId="{1924B2E9-1F96-439F-9E9C-6F5FB1A59DBF}" type="pres">
      <dgm:prSet presAssocID="{D72D7FEC-CEF7-4164-9CC4-B864640A2326}" presName="vertSpace2b" presStyleCnt="0"/>
      <dgm:spPr/>
    </dgm:pt>
  </dgm:ptLst>
  <dgm:cxnLst>
    <dgm:cxn modelId="{0C7F5B12-543C-4FDE-954B-746CE18EFDF7}" type="presOf" srcId="{D72D7FEC-CEF7-4164-9CC4-B864640A2326}" destId="{90C1C5A1-005D-4D5B-A499-D01EA6BE048C}" srcOrd="0" destOrd="0" presId="urn:microsoft.com/office/officeart/2008/layout/LinedList"/>
    <dgm:cxn modelId="{3D121D13-E2B5-4DF9-A15E-8BA5C98997B9}" type="presOf" srcId="{E3EEA2F5-BA32-4539-8E92-3E0229ED0299}" destId="{D348325E-79D6-4C4B-95AF-04797D4A1A7E}" srcOrd="0" destOrd="0" presId="urn:microsoft.com/office/officeart/2008/layout/LinedList"/>
    <dgm:cxn modelId="{88854F33-21B3-486A-A252-DABEF5EE0041}" srcId="{C8E16089-5DD0-481A-B47E-6CB958A13A31}" destId="{668B2A8F-418C-4BBE-B4D2-2EA8C27DBB7D}" srcOrd="0" destOrd="0" parTransId="{73236A50-9734-446A-BA5C-9D85DA7BA89D}" sibTransId="{EADA4295-81F2-4D35-9680-C4B7F5AE91B8}"/>
    <dgm:cxn modelId="{E7956B37-474A-4E4A-B2E1-ED3D59BBA575}" srcId="{668B2A8F-418C-4BBE-B4D2-2EA8C27DBB7D}" destId="{E3EEA2F5-BA32-4539-8E92-3E0229ED0299}" srcOrd="0" destOrd="0" parTransId="{10BD5051-A5AC-469A-82C6-398CAA9E88A9}" sibTransId="{8A22EA26-B6F8-4C1E-8022-DE1BACD1D16B}"/>
    <dgm:cxn modelId="{74F1E641-9413-46CF-8DF6-C0F9DB46CE4B}" type="presOf" srcId="{668B2A8F-418C-4BBE-B4D2-2EA8C27DBB7D}" destId="{DB7DF18A-428D-4FAD-A674-0D728F76AFB8}" srcOrd="0" destOrd="0" presId="urn:microsoft.com/office/officeart/2008/layout/LinedList"/>
    <dgm:cxn modelId="{7B292643-7E18-45B2-BB78-D4C838F9E503}" type="presOf" srcId="{04BAB325-61A1-441E-81EF-689099981F2B}" destId="{34010AE0-FFFA-4C43-A584-3FA9C2B41F3F}" srcOrd="0" destOrd="0" presId="urn:microsoft.com/office/officeart/2008/layout/LinedList"/>
    <dgm:cxn modelId="{35F3D065-2533-4689-9041-8FAF3EE0D654}" type="presOf" srcId="{C8E16089-5DD0-481A-B47E-6CB958A13A31}" destId="{F3A07725-24AF-4B44-BE5B-0ED860412E89}" srcOrd="0" destOrd="0" presId="urn:microsoft.com/office/officeart/2008/layout/LinedList"/>
    <dgm:cxn modelId="{3C023852-682F-4122-8F57-7646F7BE52DB}" srcId="{668B2A8F-418C-4BBE-B4D2-2EA8C27DBB7D}" destId="{04BAB325-61A1-441E-81EF-689099981F2B}" srcOrd="2" destOrd="0" parTransId="{3C9781ED-08BD-48C1-91B3-4DFC4E6C1735}" sibTransId="{D82D3747-8E7D-4ACB-88E0-E2D8195F93CC}"/>
    <dgm:cxn modelId="{2DB26054-658E-4E91-B2DA-3522C2CE18B0}" type="presOf" srcId="{271AB448-9199-4E20-ACAD-C41D03665FF3}" destId="{4606101E-4C8E-4264-9F86-9898B01F9E6D}" srcOrd="0" destOrd="0" presId="urn:microsoft.com/office/officeart/2008/layout/LinedList"/>
    <dgm:cxn modelId="{A079B889-896C-450B-9FE2-A06B781C731E}" type="presOf" srcId="{6971A8B3-0FF9-45B9-B039-8BAAF4A8A9EB}" destId="{8B61FD33-D92C-451D-B517-1DB30259D4AC}" srcOrd="0" destOrd="0" presId="urn:microsoft.com/office/officeart/2008/layout/LinedList"/>
    <dgm:cxn modelId="{DA74F9C4-7E97-4DCB-84E0-CC0F5481B34F}" srcId="{668B2A8F-418C-4BBE-B4D2-2EA8C27DBB7D}" destId="{271AB448-9199-4E20-ACAD-C41D03665FF3}" srcOrd="4" destOrd="0" parTransId="{737ED1B5-EF36-4C55-AECB-2EFB49E7CF3E}" sibTransId="{FDC5B88A-F3D3-4ED9-85B5-6AAAEE0D386D}"/>
    <dgm:cxn modelId="{10C096D6-8C7E-418B-92EB-080438F3476E}" srcId="{668B2A8F-418C-4BBE-B4D2-2EA8C27DBB7D}" destId="{D72D7FEC-CEF7-4164-9CC4-B864640A2326}" srcOrd="5" destOrd="0" parTransId="{A5400EED-E451-4834-BA98-1AA8296817F2}" sibTransId="{C18DD1AA-4D6D-42D2-8E9A-95D5D8817194}"/>
    <dgm:cxn modelId="{54FF45D7-A0D6-4148-96CB-13C5B86271C4}" srcId="{668B2A8F-418C-4BBE-B4D2-2EA8C27DBB7D}" destId="{6971A8B3-0FF9-45B9-B039-8BAAF4A8A9EB}" srcOrd="1" destOrd="0" parTransId="{BD4B653A-6605-44FD-8CE9-BD2180926BCF}" sibTransId="{F29EE23C-78D9-4E21-ACE1-8C466EE0B07F}"/>
    <dgm:cxn modelId="{ECC916F4-F650-445A-B769-B8A2F138E9A8}" type="presOf" srcId="{3EC1A1E2-9C5B-43DB-AE5E-05291E8EB18A}" destId="{FEBC6427-9FD2-4614-AC98-877615A6CB08}" srcOrd="0" destOrd="0" presId="urn:microsoft.com/office/officeart/2008/layout/LinedList"/>
    <dgm:cxn modelId="{D9BABBF7-7C11-4EA1-9589-A00597143FAB}" srcId="{668B2A8F-418C-4BBE-B4D2-2EA8C27DBB7D}" destId="{3EC1A1E2-9C5B-43DB-AE5E-05291E8EB18A}" srcOrd="3" destOrd="0" parTransId="{22E03D4B-4A54-4DFA-951E-F77BAACA8A80}" sibTransId="{8B2E8CA7-F211-4DF3-81AC-EEA1770F1FF1}"/>
    <dgm:cxn modelId="{EF9C3A63-CC11-432F-9AB8-220076364C8E}" type="presParOf" srcId="{F3A07725-24AF-4B44-BE5B-0ED860412E89}" destId="{F5894BF0-505F-4421-B526-88929904F8F2}" srcOrd="0" destOrd="0" presId="urn:microsoft.com/office/officeart/2008/layout/LinedList"/>
    <dgm:cxn modelId="{9407C441-B813-4058-AED9-1D342F18535F}" type="presParOf" srcId="{F3A07725-24AF-4B44-BE5B-0ED860412E89}" destId="{49FC6194-6CAB-42DE-89FA-15D6D0949AD1}" srcOrd="1" destOrd="0" presId="urn:microsoft.com/office/officeart/2008/layout/LinedList"/>
    <dgm:cxn modelId="{E92F53AF-C28E-45D7-ABC1-276270153A74}" type="presParOf" srcId="{49FC6194-6CAB-42DE-89FA-15D6D0949AD1}" destId="{DB7DF18A-428D-4FAD-A674-0D728F76AFB8}" srcOrd="0" destOrd="0" presId="urn:microsoft.com/office/officeart/2008/layout/LinedList"/>
    <dgm:cxn modelId="{03F8D246-D5C8-45AF-8AB8-F613EE175814}" type="presParOf" srcId="{49FC6194-6CAB-42DE-89FA-15D6D0949AD1}" destId="{336C67CF-1668-4573-B54A-F409089C2EF5}" srcOrd="1" destOrd="0" presId="urn:microsoft.com/office/officeart/2008/layout/LinedList"/>
    <dgm:cxn modelId="{AA5CEDB9-9CF9-4B8B-AE13-8EA060D5F780}" type="presParOf" srcId="{336C67CF-1668-4573-B54A-F409089C2EF5}" destId="{C6A2F201-5D4A-447D-839C-1CD752F57B8C}" srcOrd="0" destOrd="0" presId="urn:microsoft.com/office/officeart/2008/layout/LinedList"/>
    <dgm:cxn modelId="{FA4ECE05-AE1C-4208-A13E-EC6FB9DA6889}" type="presParOf" srcId="{336C67CF-1668-4573-B54A-F409089C2EF5}" destId="{18E69208-DB08-48C4-BF03-27527E5EB1B4}" srcOrd="1" destOrd="0" presId="urn:microsoft.com/office/officeart/2008/layout/LinedList"/>
    <dgm:cxn modelId="{8CE04452-05E6-4DC2-BCDF-6BA048677B77}" type="presParOf" srcId="{18E69208-DB08-48C4-BF03-27527E5EB1B4}" destId="{60B9771E-9B16-47DD-97F5-72BACDBD20A0}" srcOrd="0" destOrd="0" presId="urn:microsoft.com/office/officeart/2008/layout/LinedList"/>
    <dgm:cxn modelId="{A52E386F-FEA3-4B6A-8E31-8A7B9412A079}" type="presParOf" srcId="{18E69208-DB08-48C4-BF03-27527E5EB1B4}" destId="{D348325E-79D6-4C4B-95AF-04797D4A1A7E}" srcOrd="1" destOrd="0" presId="urn:microsoft.com/office/officeart/2008/layout/LinedList"/>
    <dgm:cxn modelId="{633CE61B-E187-4760-BD51-0F597A013A6A}" type="presParOf" srcId="{18E69208-DB08-48C4-BF03-27527E5EB1B4}" destId="{58A50DA4-07F6-445B-A9D5-6B66D68F9BDF}" srcOrd="2" destOrd="0" presId="urn:microsoft.com/office/officeart/2008/layout/LinedList"/>
    <dgm:cxn modelId="{D112F13A-5DD0-43CE-8E1C-6B57971D256D}" type="presParOf" srcId="{336C67CF-1668-4573-B54A-F409089C2EF5}" destId="{7A749BE5-B712-4F7A-8C70-589478FC726A}" srcOrd="2" destOrd="0" presId="urn:microsoft.com/office/officeart/2008/layout/LinedList"/>
    <dgm:cxn modelId="{E8E9C85B-1813-4642-9ACB-83C36D50E898}" type="presParOf" srcId="{336C67CF-1668-4573-B54A-F409089C2EF5}" destId="{C507D98C-9E9B-46F6-A077-01330D4B9938}" srcOrd="3" destOrd="0" presId="urn:microsoft.com/office/officeart/2008/layout/LinedList"/>
    <dgm:cxn modelId="{F189FFEC-6BD9-4309-9EF1-AACB4AB1770D}" type="presParOf" srcId="{336C67CF-1668-4573-B54A-F409089C2EF5}" destId="{63E30620-2A09-4BFA-911A-EDFCABB94239}" srcOrd="4" destOrd="0" presId="urn:microsoft.com/office/officeart/2008/layout/LinedList"/>
    <dgm:cxn modelId="{B9F4A9F0-1091-4D27-88F5-3D514FCB83A5}" type="presParOf" srcId="{63E30620-2A09-4BFA-911A-EDFCABB94239}" destId="{AE285776-D444-4DE5-AC7C-1B5772DEEA48}" srcOrd="0" destOrd="0" presId="urn:microsoft.com/office/officeart/2008/layout/LinedList"/>
    <dgm:cxn modelId="{2E4EF4F9-3BA9-4F1F-BF6C-086E4A50D705}" type="presParOf" srcId="{63E30620-2A09-4BFA-911A-EDFCABB94239}" destId="{8B61FD33-D92C-451D-B517-1DB30259D4AC}" srcOrd="1" destOrd="0" presId="urn:microsoft.com/office/officeart/2008/layout/LinedList"/>
    <dgm:cxn modelId="{F05D958E-7B72-4000-BF9A-B104FCDAF4D2}" type="presParOf" srcId="{63E30620-2A09-4BFA-911A-EDFCABB94239}" destId="{ABC19E35-53FD-4BA6-B88D-6665B42EA27F}" srcOrd="2" destOrd="0" presId="urn:microsoft.com/office/officeart/2008/layout/LinedList"/>
    <dgm:cxn modelId="{6B0D8CAE-8468-4867-8122-46BA1A29A81B}" type="presParOf" srcId="{336C67CF-1668-4573-B54A-F409089C2EF5}" destId="{C81677C8-C136-4A12-B8C5-B84582CEB63F}" srcOrd="5" destOrd="0" presId="urn:microsoft.com/office/officeart/2008/layout/LinedList"/>
    <dgm:cxn modelId="{23BDC5A9-A782-4F0A-9A9C-3A856190A0FC}" type="presParOf" srcId="{336C67CF-1668-4573-B54A-F409089C2EF5}" destId="{B05F0B57-B0A5-42D4-A700-3D60BF986405}" srcOrd="6" destOrd="0" presId="urn:microsoft.com/office/officeart/2008/layout/LinedList"/>
    <dgm:cxn modelId="{D764CF4B-247D-4CDC-90B8-F126BB8795A0}" type="presParOf" srcId="{336C67CF-1668-4573-B54A-F409089C2EF5}" destId="{7DF8AAB3-C6CE-4D09-BFFD-D60CCF0A2046}" srcOrd="7" destOrd="0" presId="urn:microsoft.com/office/officeart/2008/layout/LinedList"/>
    <dgm:cxn modelId="{B3B53A59-3B0F-405F-A199-279E0D483E44}" type="presParOf" srcId="{7DF8AAB3-C6CE-4D09-BFFD-D60CCF0A2046}" destId="{1BEB2741-4E99-462A-AD15-A14102A9CAD4}" srcOrd="0" destOrd="0" presId="urn:microsoft.com/office/officeart/2008/layout/LinedList"/>
    <dgm:cxn modelId="{91AD5F8E-FC2D-4428-A6D8-FF50624F2187}" type="presParOf" srcId="{7DF8AAB3-C6CE-4D09-BFFD-D60CCF0A2046}" destId="{34010AE0-FFFA-4C43-A584-3FA9C2B41F3F}" srcOrd="1" destOrd="0" presId="urn:microsoft.com/office/officeart/2008/layout/LinedList"/>
    <dgm:cxn modelId="{66CE64DB-75A5-4B0A-A175-53473A2624BF}" type="presParOf" srcId="{7DF8AAB3-C6CE-4D09-BFFD-D60CCF0A2046}" destId="{85DC254C-CBBD-422F-B099-FC080D6F102A}" srcOrd="2" destOrd="0" presId="urn:microsoft.com/office/officeart/2008/layout/LinedList"/>
    <dgm:cxn modelId="{DFE0C0A2-4BAB-419B-A570-076AA0BE0110}" type="presParOf" srcId="{336C67CF-1668-4573-B54A-F409089C2EF5}" destId="{DCE825B1-53D4-4920-9B2F-9C35D5D3BAD5}" srcOrd="8" destOrd="0" presId="urn:microsoft.com/office/officeart/2008/layout/LinedList"/>
    <dgm:cxn modelId="{12367A4D-E0D5-4F76-A20D-6D9CEDE6F79F}" type="presParOf" srcId="{336C67CF-1668-4573-B54A-F409089C2EF5}" destId="{71C6DD8C-DCD3-48E3-934B-BB207D7C0901}" srcOrd="9" destOrd="0" presId="urn:microsoft.com/office/officeart/2008/layout/LinedList"/>
    <dgm:cxn modelId="{FF0D292D-46D1-4AA9-86EA-FAA651E951AE}" type="presParOf" srcId="{336C67CF-1668-4573-B54A-F409089C2EF5}" destId="{EABA866E-3451-4761-9784-603B80E89C05}" srcOrd="10" destOrd="0" presId="urn:microsoft.com/office/officeart/2008/layout/LinedList"/>
    <dgm:cxn modelId="{9786218E-13FF-41DE-A2A2-97230C1EDB9D}" type="presParOf" srcId="{EABA866E-3451-4761-9784-603B80E89C05}" destId="{5E911728-9025-410F-A5BA-BC0037FBE148}" srcOrd="0" destOrd="0" presId="urn:microsoft.com/office/officeart/2008/layout/LinedList"/>
    <dgm:cxn modelId="{E39D93BE-70E0-4DE0-8A17-FCE54F76B541}" type="presParOf" srcId="{EABA866E-3451-4761-9784-603B80E89C05}" destId="{FEBC6427-9FD2-4614-AC98-877615A6CB08}" srcOrd="1" destOrd="0" presId="urn:microsoft.com/office/officeart/2008/layout/LinedList"/>
    <dgm:cxn modelId="{BF466247-2B7D-4CBB-ADD7-24309729491F}" type="presParOf" srcId="{EABA866E-3451-4761-9784-603B80E89C05}" destId="{E2A84F58-6341-4DB8-9014-4E9F34774FDE}" srcOrd="2" destOrd="0" presId="urn:microsoft.com/office/officeart/2008/layout/LinedList"/>
    <dgm:cxn modelId="{DA9F9F8E-6ED6-48A3-B511-3E21DB10EF1A}" type="presParOf" srcId="{336C67CF-1668-4573-B54A-F409089C2EF5}" destId="{58931955-698D-4A73-9E5A-6630731435C4}" srcOrd="11" destOrd="0" presId="urn:microsoft.com/office/officeart/2008/layout/LinedList"/>
    <dgm:cxn modelId="{B7356797-4362-4F7A-BC0E-52C73A16F1D9}" type="presParOf" srcId="{336C67CF-1668-4573-B54A-F409089C2EF5}" destId="{03A04FDB-55E1-47E1-91C5-CCF3E4B7BEA1}" srcOrd="12" destOrd="0" presId="urn:microsoft.com/office/officeart/2008/layout/LinedList"/>
    <dgm:cxn modelId="{BFE92105-8571-4C8D-9125-D03DC2F3FB99}" type="presParOf" srcId="{336C67CF-1668-4573-B54A-F409089C2EF5}" destId="{ACB60A75-CAEB-464C-838B-CC0B6AD3A541}" srcOrd="13" destOrd="0" presId="urn:microsoft.com/office/officeart/2008/layout/LinedList"/>
    <dgm:cxn modelId="{3F0F4E80-EFB7-4B6B-8C01-C5A26AAC66EB}" type="presParOf" srcId="{ACB60A75-CAEB-464C-838B-CC0B6AD3A541}" destId="{6CD01384-183A-454A-B9C5-CF5D0DC2F926}" srcOrd="0" destOrd="0" presId="urn:microsoft.com/office/officeart/2008/layout/LinedList"/>
    <dgm:cxn modelId="{393073E6-5A63-41F2-B087-2B2430BA4B7D}" type="presParOf" srcId="{ACB60A75-CAEB-464C-838B-CC0B6AD3A541}" destId="{4606101E-4C8E-4264-9F86-9898B01F9E6D}" srcOrd="1" destOrd="0" presId="urn:microsoft.com/office/officeart/2008/layout/LinedList"/>
    <dgm:cxn modelId="{B89C1662-18DE-47DA-A459-162742BBFDE4}" type="presParOf" srcId="{ACB60A75-CAEB-464C-838B-CC0B6AD3A541}" destId="{31138B51-D4AF-495B-A420-66FD1B2C2AAB}" srcOrd="2" destOrd="0" presId="urn:microsoft.com/office/officeart/2008/layout/LinedList"/>
    <dgm:cxn modelId="{CE4F3CAF-585D-4211-9B2D-9EEA58AFAD6E}" type="presParOf" srcId="{336C67CF-1668-4573-B54A-F409089C2EF5}" destId="{2FEB8133-5FC6-4ECE-A0C3-87FE340E42FE}" srcOrd="14" destOrd="0" presId="urn:microsoft.com/office/officeart/2008/layout/LinedList"/>
    <dgm:cxn modelId="{18E7759F-0FB9-44AF-AFB5-71F210BCDC7C}" type="presParOf" srcId="{336C67CF-1668-4573-B54A-F409089C2EF5}" destId="{9291AF8F-07CF-4EEB-8451-AE46DA0331A8}" srcOrd="15" destOrd="0" presId="urn:microsoft.com/office/officeart/2008/layout/LinedList"/>
    <dgm:cxn modelId="{51DF76D9-1E67-4F69-8B9A-CA7A473ED607}" type="presParOf" srcId="{336C67CF-1668-4573-B54A-F409089C2EF5}" destId="{C6A72AFD-54AF-465B-8338-A6FFCCEF78A5}" srcOrd="16" destOrd="0" presId="urn:microsoft.com/office/officeart/2008/layout/LinedList"/>
    <dgm:cxn modelId="{18CFEB97-6176-4B00-9758-B85010E95916}" type="presParOf" srcId="{C6A72AFD-54AF-465B-8338-A6FFCCEF78A5}" destId="{6E212049-7153-4F5F-B5F3-6303FDADA195}" srcOrd="0" destOrd="0" presId="urn:microsoft.com/office/officeart/2008/layout/LinedList"/>
    <dgm:cxn modelId="{28F1F653-B39D-4705-974D-6A23E37333B3}" type="presParOf" srcId="{C6A72AFD-54AF-465B-8338-A6FFCCEF78A5}" destId="{90C1C5A1-005D-4D5B-A499-D01EA6BE048C}" srcOrd="1" destOrd="0" presId="urn:microsoft.com/office/officeart/2008/layout/LinedList"/>
    <dgm:cxn modelId="{2A18C015-9788-484E-BD24-134CA2AABD14}" type="presParOf" srcId="{C6A72AFD-54AF-465B-8338-A6FFCCEF78A5}" destId="{E1C8E040-18B1-44A7-8580-E6545BEC74A7}" srcOrd="2" destOrd="0" presId="urn:microsoft.com/office/officeart/2008/layout/LinedList"/>
    <dgm:cxn modelId="{B3EDDE87-6310-4D14-9FCD-442329F979B1}" type="presParOf" srcId="{336C67CF-1668-4573-B54A-F409089C2EF5}" destId="{E422583A-AE66-4A37-946B-7AC00FD7B9A2}" srcOrd="17" destOrd="0" presId="urn:microsoft.com/office/officeart/2008/layout/LinedList"/>
    <dgm:cxn modelId="{13A248AF-95B6-4F42-8D64-BCBA69155AA5}" type="presParOf" srcId="{336C67CF-1668-4573-B54A-F409089C2EF5}" destId="{1924B2E9-1F96-439F-9E9C-6F5FB1A59DBF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1DE7921-74D0-40E5-9E78-C0E7269CE84F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9278E4F-D15E-43BA-8AB5-8E05E23379B0}">
      <dgm:prSet/>
      <dgm:spPr/>
      <dgm:t>
        <a:bodyPr/>
        <a:lstStyle/>
        <a:p>
          <a:pPr rtl="0"/>
          <a:r>
            <a:rPr lang="en-US" dirty="0"/>
            <a:t>UWF utilizes a third party hosted hotline</a:t>
          </a:r>
        </a:p>
      </dgm:t>
    </dgm:pt>
    <dgm:pt modelId="{97233900-3374-4310-AC53-5BBC40554EE4}" type="parTrans" cxnId="{71A03C47-B5EB-47C9-9636-482F6A47B777}">
      <dgm:prSet/>
      <dgm:spPr/>
      <dgm:t>
        <a:bodyPr/>
        <a:lstStyle/>
        <a:p>
          <a:endParaRPr lang="en-US"/>
        </a:p>
      </dgm:t>
    </dgm:pt>
    <dgm:pt modelId="{62CC518E-C562-4392-BF0C-EE2B48D06516}" type="sibTrans" cxnId="{71A03C47-B5EB-47C9-9636-482F6A47B777}">
      <dgm:prSet/>
      <dgm:spPr/>
      <dgm:t>
        <a:bodyPr/>
        <a:lstStyle/>
        <a:p>
          <a:endParaRPr lang="en-US"/>
        </a:p>
      </dgm:t>
    </dgm:pt>
    <dgm:pt modelId="{672580A8-9DDB-4B38-8930-96C41AA14010}">
      <dgm:prSet/>
      <dgm:spPr/>
      <dgm:t>
        <a:bodyPr/>
        <a:lstStyle/>
        <a:p>
          <a:pPr rtl="0"/>
          <a:r>
            <a:rPr lang="en-US" dirty="0"/>
            <a:t>Safe, secure &amp; anonymous reporting</a:t>
          </a:r>
        </a:p>
      </dgm:t>
    </dgm:pt>
    <dgm:pt modelId="{C35DFE40-23C5-480C-B63B-C2C2983E6152}" type="parTrans" cxnId="{17A3CD72-4C98-475C-B46C-A4FF998D2EA6}">
      <dgm:prSet/>
      <dgm:spPr/>
      <dgm:t>
        <a:bodyPr/>
        <a:lstStyle/>
        <a:p>
          <a:endParaRPr lang="en-US"/>
        </a:p>
      </dgm:t>
    </dgm:pt>
    <dgm:pt modelId="{359854CE-C218-4D8E-BD98-9277DB3B9ACE}" type="sibTrans" cxnId="{17A3CD72-4C98-475C-B46C-A4FF998D2EA6}">
      <dgm:prSet/>
      <dgm:spPr/>
      <dgm:t>
        <a:bodyPr/>
        <a:lstStyle/>
        <a:p>
          <a:endParaRPr lang="en-US"/>
        </a:p>
      </dgm:t>
    </dgm:pt>
    <dgm:pt modelId="{DDA4B30C-019F-4772-B39C-5671F0043EF9}">
      <dgm:prSet/>
      <dgm:spPr/>
      <dgm:t>
        <a:bodyPr/>
        <a:lstStyle/>
        <a:p>
          <a:pPr rtl="0"/>
          <a:r>
            <a:rPr lang="en-US"/>
            <a:t>Available 24/7 to all employees</a:t>
          </a:r>
          <a:endParaRPr lang="en-US" dirty="0"/>
        </a:p>
      </dgm:t>
    </dgm:pt>
    <dgm:pt modelId="{80109C45-7F32-4379-9075-184A655FD871}" type="parTrans" cxnId="{384ED6F7-C7E9-4BC9-B0F2-A6B843ADA7F3}">
      <dgm:prSet/>
      <dgm:spPr/>
      <dgm:t>
        <a:bodyPr/>
        <a:lstStyle/>
        <a:p>
          <a:endParaRPr lang="en-US"/>
        </a:p>
      </dgm:t>
    </dgm:pt>
    <dgm:pt modelId="{ABC89D69-FF02-41B4-8F3E-3C0F18009980}" type="sibTrans" cxnId="{384ED6F7-C7E9-4BC9-B0F2-A6B843ADA7F3}">
      <dgm:prSet/>
      <dgm:spPr/>
      <dgm:t>
        <a:bodyPr/>
        <a:lstStyle/>
        <a:p>
          <a:endParaRPr lang="en-US"/>
        </a:p>
      </dgm:t>
    </dgm:pt>
    <dgm:pt modelId="{87D9D0AB-B0EA-4DEC-A4C7-3ECE5E3EADEA}">
      <dgm:prSet/>
      <dgm:spPr/>
      <dgm:t>
        <a:bodyPr/>
        <a:lstStyle/>
        <a:p>
          <a:pPr rtl="0"/>
          <a:r>
            <a:rPr lang="en-US" dirty="0"/>
            <a:t>Report by Phone or Online: 1.844.858.1413 or uwf.ethicspoint.com</a:t>
          </a:r>
        </a:p>
      </dgm:t>
    </dgm:pt>
    <dgm:pt modelId="{606794FD-15A2-480F-8ADA-DADF6CEB03F0}" type="parTrans" cxnId="{C4417138-7D5F-43B6-B9B1-62AF27DAC13C}">
      <dgm:prSet/>
      <dgm:spPr/>
      <dgm:t>
        <a:bodyPr/>
        <a:lstStyle/>
        <a:p>
          <a:endParaRPr lang="en-US"/>
        </a:p>
      </dgm:t>
    </dgm:pt>
    <dgm:pt modelId="{B27ED278-AB53-48AC-82FB-B4348BFA176C}" type="sibTrans" cxnId="{C4417138-7D5F-43B6-B9B1-62AF27DAC13C}">
      <dgm:prSet/>
      <dgm:spPr/>
      <dgm:t>
        <a:bodyPr/>
        <a:lstStyle/>
        <a:p>
          <a:endParaRPr lang="en-US"/>
        </a:p>
      </dgm:t>
    </dgm:pt>
    <dgm:pt modelId="{BE62E65F-AC9A-4FA0-AFBC-BD6C1EBD7800}" type="pres">
      <dgm:prSet presAssocID="{91DE7921-74D0-40E5-9E78-C0E7269CE8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01A8271-D36E-4FED-8C9D-C3E924B53A6F}" type="pres">
      <dgm:prSet presAssocID="{59278E4F-D15E-43BA-8AB5-8E05E23379B0}" presName="root1" presStyleCnt="0"/>
      <dgm:spPr/>
    </dgm:pt>
    <dgm:pt modelId="{8A981325-9A3C-46B1-96E7-EAA1D7309D6C}" type="pres">
      <dgm:prSet presAssocID="{59278E4F-D15E-43BA-8AB5-8E05E23379B0}" presName="LevelOneTextNode" presStyleLbl="node0" presStyleIdx="0" presStyleCnt="1">
        <dgm:presLayoutVars>
          <dgm:chPref val="3"/>
        </dgm:presLayoutVars>
      </dgm:prSet>
      <dgm:spPr/>
    </dgm:pt>
    <dgm:pt modelId="{A7B0EACC-F841-47F3-AF76-A4AD53C5C25E}" type="pres">
      <dgm:prSet presAssocID="{59278E4F-D15E-43BA-8AB5-8E05E23379B0}" presName="level2hierChild" presStyleCnt="0"/>
      <dgm:spPr/>
    </dgm:pt>
    <dgm:pt modelId="{11898DB5-675A-4CC9-97E5-0075BE7C83CF}" type="pres">
      <dgm:prSet presAssocID="{C35DFE40-23C5-480C-B63B-C2C2983E6152}" presName="conn2-1" presStyleLbl="parChTrans1D2" presStyleIdx="0" presStyleCnt="3"/>
      <dgm:spPr/>
    </dgm:pt>
    <dgm:pt modelId="{0614B84C-82E1-4DE0-A7BF-E932E415270A}" type="pres">
      <dgm:prSet presAssocID="{C35DFE40-23C5-480C-B63B-C2C2983E6152}" presName="connTx" presStyleLbl="parChTrans1D2" presStyleIdx="0" presStyleCnt="3"/>
      <dgm:spPr/>
    </dgm:pt>
    <dgm:pt modelId="{052968AD-DE6D-4CF4-8D3F-1358D14C3B5B}" type="pres">
      <dgm:prSet presAssocID="{672580A8-9DDB-4B38-8930-96C41AA14010}" presName="root2" presStyleCnt="0"/>
      <dgm:spPr/>
    </dgm:pt>
    <dgm:pt modelId="{E6712E03-6BE6-479D-91A7-11153EC5AA05}" type="pres">
      <dgm:prSet presAssocID="{672580A8-9DDB-4B38-8930-96C41AA14010}" presName="LevelTwoTextNode" presStyleLbl="node2" presStyleIdx="0" presStyleCnt="3">
        <dgm:presLayoutVars>
          <dgm:chPref val="3"/>
        </dgm:presLayoutVars>
      </dgm:prSet>
      <dgm:spPr/>
    </dgm:pt>
    <dgm:pt modelId="{00BA7264-EEF0-4D6F-81FB-5F9EFF07DD00}" type="pres">
      <dgm:prSet presAssocID="{672580A8-9DDB-4B38-8930-96C41AA14010}" presName="level3hierChild" presStyleCnt="0"/>
      <dgm:spPr/>
    </dgm:pt>
    <dgm:pt modelId="{1242E968-5D69-4333-AFC5-87EC24D6CDAA}" type="pres">
      <dgm:prSet presAssocID="{80109C45-7F32-4379-9075-184A655FD871}" presName="conn2-1" presStyleLbl="parChTrans1D2" presStyleIdx="1" presStyleCnt="3"/>
      <dgm:spPr/>
    </dgm:pt>
    <dgm:pt modelId="{2023563B-27C7-4C99-B3F9-6078B7110B1C}" type="pres">
      <dgm:prSet presAssocID="{80109C45-7F32-4379-9075-184A655FD871}" presName="connTx" presStyleLbl="parChTrans1D2" presStyleIdx="1" presStyleCnt="3"/>
      <dgm:spPr/>
    </dgm:pt>
    <dgm:pt modelId="{0B442BE6-5467-427A-B57A-B272CF6D23A0}" type="pres">
      <dgm:prSet presAssocID="{DDA4B30C-019F-4772-B39C-5671F0043EF9}" presName="root2" presStyleCnt="0"/>
      <dgm:spPr/>
    </dgm:pt>
    <dgm:pt modelId="{3B961F45-E7A7-4389-910A-1BAEC523C254}" type="pres">
      <dgm:prSet presAssocID="{DDA4B30C-019F-4772-B39C-5671F0043EF9}" presName="LevelTwoTextNode" presStyleLbl="node2" presStyleIdx="1" presStyleCnt="3">
        <dgm:presLayoutVars>
          <dgm:chPref val="3"/>
        </dgm:presLayoutVars>
      </dgm:prSet>
      <dgm:spPr/>
    </dgm:pt>
    <dgm:pt modelId="{A418F530-5FC4-4617-A8EA-826EF94F4417}" type="pres">
      <dgm:prSet presAssocID="{DDA4B30C-019F-4772-B39C-5671F0043EF9}" presName="level3hierChild" presStyleCnt="0"/>
      <dgm:spPr/>
    </dgm:pt>
    <dgm:pt modelId="{EA99681E-1D77-4500-A220-3F40D89DF810}" type="pres">
      <dgm:prSet presAssocID="{606794FD-15A2-480F-8ADA-DADF6CEB03F0}" presName="conn2-1" presStyleLbl="parChTrans1D2" presStyleIdx="2" presStyleCnt="3"/>
      <dgm:spPr/>
    </dgm:pt>
    <dgm:pt modelId="{75268A3A-47D9-43F5-95C9-F2FCF97D2315}" type="pres">
      <dgm:prSet presAssocID="{606794FD-15A2-480F-8ADA-DADF6CEB03F0}" presName="connTx" presStyleLbl="parChTrans1D2" presStyleIdx="2" presStyleCnt="3"/>
      <dgm:spPr/>
    </dgm:pt>
    <dgm:pt modelId="{AC2A827D-B89F-4A0A-B7C0-87715BA7FAA1}" type="pres">
      <dgm:prSet presAssocID="{87D9D0AB-B0EA-4DEC-A4C7-3ECE5E3EADEA}" presName="root2" presStyleCnt="0"/>
      <dgm:spPr/>
    </dgm:pt>
    <dgm:pt modelId="{3F4F4C97-ACCF-4E31-9666-20AC0B83BB3C}" type="pres">
      <dgm:prSet presAssocID="{87D9D0AB-B0EA-4DEC-A4C7-3ECE5E3EADEA}" presName="LevelTwoTextNode" presStyleLbl="node2" presStyleIdx="2" presStyleCnt="3">
        <dgm:presLayoutVars>
          <dgm:chPref val="3"/>
        </dgm:presLayoutVars>
      </dgm:prSet>
      <dgm:spPr/>
    </dgm:pt>
    <dgm:pt modelId="{E5263E91-A087-45A6-B1CF-28BC09723C68}" type="pres">
      <dgm:prSet presAssocID="{87D9D0AB-B0EA-4DEC-A4C7-3ECE5E3EADEA}" presName="level3hierChild" presStyleCnt="0"/>
      <dgm:spPr/>
    </dgm:pt>
  </dgm:ptLst>
  <dgm:cxnLst>
    <dgm:cxn modelId="{1AE80F11-60E3-43CE-92F7-C6C91991B8C0}" type="presOf" srcId="{672580A8-9DDB-4B38-8930-96C41AA14010}" destId="{E6712E03-6BE6-479D-91A7-11153EC5AA05}" srcOrd="0" destOrd="0" presId="urn:microsoft.com/office/officeart/2005/8/layout/hierarchy2"/>
    <dgm:cxn modelId="{94208E26-38AE-4305-93C7-B95FF2A0EB86}" type="presOf" srcId="{C35DFE40-23C5-480C-B63B-C2C2983E6152}" destId="{0614B84C-82E1-4DE0-A7BF-E932E415270A}" srcOrd="1" destOrd="0" presId="urn:microsoft.com/office/officeart/2005/8/layout/hierarchy2"/>
    <dgm:cxn modelId="{C4417138-7D5F-43B6-B9B1-62AF27DAC13C}" srcId="{59278E4F-D15E-43BA-8AB5-8E05E23379B0}" destId="{87D9D0AB-B0EA-4DEC-A4C7-3ECE5E3EADEA}" srcOrd="2" destOrd="0" parTransId="{606794FD-15A2-480F-8ADA-DADF6CEB03F0}" sibTransId="{B27ED278-AB53-48AC-82FB-B4348BFA176C}"/>
    <dgm:cxn modelId="{53EC593E-AD76-454C-9FA7-B3B9177FB1C4}" type="presOf" srcId="{C35DFE40-23C5-480C-B63B-C2C2983E6152}" destId="{11898DB5-675A-4CC9-97E5-0075BE7C83CF}" srcOrd="0" destOrd="0" presId="urn:microsoft.com/office/officeart/2005/8/layout/hierarchy2"/>
    <dgm:cxn modelId="{D7DB883F-BEF1-48A4-9144-191B1513E4BD}" type="presOf" srcId="{606794FD-15A2-480F-8ADA-DADF6CEB03F0}" destId="{75268A3A-47D9-43F5-95C9-F2FCF97D2315}" srcOrd="1" destOrd="0" presId="urn:microsoft.com/office/officeart/2005/8/layout/hierarchy2"/>
    <dgm:cxn modelId="{71A03C47-B5EB-47C9-9636-482F6A47B777}" srcId="{91DE7921-74D0-40E5-9E78-C0E7269CE84F}" destId="{59278E4F-D15E-43BA-8AB5-8E05E23379B0}" srcOrd="0" destOrd="0" parTransId="{97233900-3374-4310-AC53-5BBC40554EE4}" sibTransId="{62CC518E-C562-4392-BF0C-EE2B48D06516}"/>
    <dgm:cxn modelId="{6DC44D71-29D5-4CAE-B515-F01EDCB005B1}" type="presOf" srcId="{59278E4F-D15E-43BA-8AB5-8E05E23379B0}" destId="{8A981325-9A3C-46B1-96E7-EAA1D7309D6C}" srcOrd="0" destOrd="0" presId="urn:microsoft.com/office/officeart/2005/8/layout/hierarchy2"/>
    <dgm:cxn modelId="{17A3CD72-4C98-475C-B46C-A4FF998D2EA6}" srcId="{59278E4F-D15E-43BA-8AB5-8E05E23379B0}" destId="{672580A8-9DDB-4B38-8930-96C41AA14010}" srcOrd="0" destOrd="0" parTransId="{C35DFE40-23C5-480C-B63B-C2C2983E6152}" sibTransId="{359854CE-C218-4D8E-BD98-9277DB3B9ACE}"/>
    <dgm:cxn modelId="{D34EF178-EA0E-4B51-8B30-77D904DBC43C}" type="presOf" srcId="{606794FD-15A2-480F-8ADA-DADF6CEB03F0}" destId="{EA99681E-1D77-4500-A220-3F40D89DF810}" srcOrd="0" destOrd="0" presId="urn:microsoft.com/office/officeart/2005/8/layout/hierarchy2"/>
    <dgm:cxn modelId="{11D6EC88-4D01-4A88-BF2E-13257420F6F5}" type="presOf" srcId="{80109C45-7F32-4379-9075-184A655FD871}" destId="{1242E968-5D69-4333-AFC5-87EC24D6CDAA}" srcOrd="0" destOrd="0" presId="urn:microsoft.com/office/officeart/2005/8/layout/hierarchy2"/>
    <dgm:cxn modelId="{B7F845DC-F788-491F-8EC6-A3C02F42CDFD}" type="presOf" srcId="{80109C45-7F32-4379-9075-184A655FD871}" destId="{2023563B-27C7-4C99-B3F9-6078B7110B1C}" srcOrd="1" destOrd="0" presId="urn:microsoft.com/office/officeart/2005/8/layout/hierarchy2"/>
    <dgm:cxn modelId="{BA51BEE2-91AF-4908-8F16-B57639E6CF09}" type="presOf" srcId="{91DE7921-74D0-40E5-9E78-C0E7269CE84F}" destId="{BE62E65F-AC9A-4FA0-AFBC-BD6C1EBD7800}" srcOrd="0" destOrd="0" presId="urn:microsoft.com/office/officeart/2005/8/layout/hierarchy2"/>
    <dgm:cxn modelId="{1C4B10E3-5EFC-40DF-BF0D-20FF00572591}" type="presOf" srcId="{DDA4B30C-019F-4772-B39C-5671F0043EF9}" destId="{3B961F45-E7A7-4389-910A-1BAEC523C254}" srcOrd="0" destOrd="0" presId="urn:microsoft.com/office/officeart/2005/8/layout/hierarchy2"/>
    <dgm:cxn modelId="{384ED6F7-C7E9-4BC9-B0F2-A6B843ADA7F3}" srcId="{59278E4F-D15E-43BA-8AB5-8E05E23379B0}" destId="{DDA4B30C-019F-4772-B39C-5671F0043EF9}" srcOrd="1" destOrd="0" parTransId="{80109C45-7F32-4379-9075-184A655FD871}" sibTransId="{ABC89D69-FF02-41B4-8F3E-3C0F18009980}"/>
    <dgm:cxn modelId="{DA627EF9-2BF0-4880-9C30-D4BF477B2ECC}" type="presOf" srcId="{87D9D0AB-B0EA-4DEC-A4C7-3ECE5E3EADEA}" destId="{3F4F4C97-ACCF-4E31-9666-20AC0B83BB3C}" srcOrd="0" destOrd="0" presId="urn:microsoft.com/office/officeart/2005/8/layout/hierarchy2"/>
    <dgm:cxn modelId="{452A3527-31DA-495B-8977-3310125AF78D}" type="presParOf" srcId="{BE62E65F-AC9A-4FA0-AFBC-BD6C1EBD7800}" destId="{001A8271-D36E-4FED-8C9D-C3E924B53A6F}" srcOrd="0" destOrd="0" presId="urn:microsoft.com/office/officeart/2005/8/layout/hierarchy2"/>
    <dgm:cxn modelId="{D58FBEC2-9DE8-4D08-987C-27A1E983F04A}" type="presParOf" srcId="{001A8271-D36E-4FED-8C9D-C3E924B53A6F}" destId="{8A981325-9A3C-46B1-96E7-EAA1D7309D6C}" srcOrd="0" destOrd="0" presId="urn:microsoft.com/office/officeart/2005/8/layout/hierarchy2"/>
    <dgm:cxn modelId="{29D9F544-8CBE-4CBB-89DB-15D7802E20F5}" type="presParOf" srcId="{001A8271-D36E-4FED-8C9D-C3E924B53A6F}" destId="{A7B0EACC-F841-47F3-AF76-A4AD53C5C25E}" srcOrd="1" destOrd="0" presId="urn:microsoft.com/office/officeart/2005/8/layout/hierarchy2"/>
    <dgm:cxn modelId="{1370EC5D-C5C1-45A8-B28D-0086428CA1B0}" type="presParOf" srcId="{A7B0EACC-F841-47F3-AF76-A4AD53C5C25E}" destId="{11898DB5-675A-4CC9-97E5-0075BE7C83CF}" srcOrd="0" destOrd="0" presId="urn:microsoft.com/office/officeart/2005/8/layout/hierarchy2"/>
    <dgm:cxn modelId="{7FC394BB-132F-462A-9DF3-B95D8E79AA29}" type="presParOf" srcId="{11898DB5-675A-4CC9-97E5-0075BE7C83CF}" destId="{0614B84C-82E1-4DE0-A7BF-E932E415270A}" srcOrd="0" destOrd="0" presId="urn:microsoft.com/office/officeart/2005/8/layout/hierarchy2"/>
    <dgm:cxn modelId="{48E99C51-F10D-4368-8E26-565533FAF31B}" type="presParOf" srcId="{A7B0EACC-F841-47F3-AF76-A4AD53C5C25E}" destId="{052968AD-DE6D-4CF4-8D3F-1358D14C3B5B}" srcOrd="1" destOrd="0" presId="urn:microsoft.com/office/officeart/2005/8/layout/hierarchy2"/>
    <dgm:cxn modelId="{1B5A8AE7-C426-4A76-B835-32E261D0F42F}" type="presParOf" srcId="{052968AD-DE6D-4CF4-8D3F-1358D14C3B5B}" destId="{E6712E03-6BE6-479D-91A7-11153EC5AA05}" srcOrd="0" destOrd="0" presId="urn:microsoft.com/office/officeart/2005/8/layout/hierarchy2"/>
    <dgm:cxn modelId="{4919C2C3-B55C-4DFF-8F9A-5248ADFB9699}" type="presParOf" srcId="{052968AD-DE6D-4CF4-8D3F-1358D14C3B5B}" destId="{00BA7264-EEF0-4D6F-81FB-5F9EFF07DD00}" srcOrd="1" destOrd="0" presId="urn:microsoft.com/office/officeart/2005/8/layout/hierarchy2"/>
    <dgm:cxn modelId="{37EA2370-98D0-458C-9520-AB3169FE1770}" type="presParOf" srcId="{A7B0EACC-F841-47F3-AF76-A4AD53C5C25E}" destId="{1242E968-5D69-4333-AFC5-87EC24D6CDAA}" srcOrd="2" destOrd="0" presId="urn:microsoft.com/office/officeart/2005/8/layout/hierarchy2"/>
    <dgm:cxn modelId="{0AE3B59E-2296-4C01-8BF2-6E61B8D71FF6}" type="presParOf" srcId="{1242E968-5D69-4333-AFC5-87EC24D6CDAA}" destId="{2023563B-27C7-4C99-B3F9-6078B7110B1C}" srcOrd="0" destOrd="0" presId="urn:microsoft.com/office/officeart/2005/8/layout/hierarchy2"/>
    <dgm:cxn modelId="{E255A20E-8B4C-46E9-AC10-5A82319D1078}" type="presParOf" srcId="{A7B0EACC-F841-47F3-AF76-A4AD53C5C25E}" destId="{0B442BE6-5467-427A-B57A-B272CF6D23A0}" srcOrd="3" destOrd="0" presId="urn:microsoft.com/office/officeart/2005/8/layout/hierarchy2"/>
    <dgm:cxn modelId="{C80CC3B5-6B05-4DB8-903C-30FDEB787F94}" type="presParOf" srcId="{0B442BE6-5467-427A-B57A-B272CF6D23A0}" destId="{3B961F45-E7A7-4389-910A-1BAEC523C254}" srcOrd="0" destOrd="0" presId="urn:microsoft.com/office/officeart/2005/8/layout/hierarchy2"/>
    <dgm:cxn modelId="{CE3F6E11-4E9E-48FA-9821-5F3780EB6D12}" type="presParOf" srcId="{0B442BE6-5467-427A-B57A-B272CF6D23A0}" destId="{A418F530-5FC4-4617-A8EA-826EF94F4417}" srcOrd="1" destOrd="0" presId="urn:microsoft.com/office/officeart/2005/8/layout/hierarchy2"/>
    <dgm:cxn modelId="{CBADE6A5-D622-4A43-A862-5DA03CDC07AF}" type="presParOf" srcId="{A7B0EACC-F841-47F3-AF76-A4AD53C5C25E}" destId="{EA99681E-1D77-4500-A220-3F40D89DF810}" srcOrd="4" destOrd="0" presId="urn:microsoft.com/office/officeart/2005/8/layout/hierarchy2"/>
    <dgm:cxn modelId="{D723E408-10DA-48F0-9146-E520F8B96BFD}" type="presParOf" srcId="{EA99681E-1D77-4500-A220-3F40D89DF810}" destId="{75268A3A-47D9-43F5-95C9-F2FCF97D2315}" srcOrd="0" destOrd="0" presId="urn:microsoft.com/office/officeart/2005/8/layout/hierarchy2"/>
    <dgm:cxn modelId="{EF75466D-3D79-4DD4-9337-99950496A091}" type="presParOf" srcId="{A7B0EACC-F841-47F3-AF76-A4AD53C5C25E}" destId="{AC2A827D-B89F-4A0A-B7C0-87715BA7FAA1}" srcOrd="5" destOrd="0" presId="urn:microsoft.com/office/officeart/2005/8/layout/hierarchy2"/>
    <dgm:cxn modelId="{83BF678B-FB03-4343-8FA8-0C09FF087CF8}" type="presParOf" srcId="{AC2A827D-B89F-4A0A-B7C0-87715BA7FAA1}" destId="{3F4F4C97-ACCF-4E31-9666-20AC0B83BB3C}" srcOrd="0" destOrd="0" presId="urn:microsoft.com/office/officeart/2005/8/layout/hierarchy2"/>
    <dgm:cxn modelId="{006817B3-AC56-4A33-8E75-AB9FA0B3D2EA}" type="presParOf" srcId="{AC2A827D-B89F-4A0A-B7C0-87715BA7FAA1}" destId="{E5263E91-A087-45A6-B1CF-28BC09723C6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415F468-EA86-46D7-A0A8-B9CC2141679A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395EE0-DCE6-43DA-A9A4-9B6867189C02}">
      <dgm:prSet/>
      <dgm:spPr/>
      <dgm:t>
        <a:bodyPr/>
        <a:lstStyle/>
        <a:p>
          <a:pPr rtl="0"/>
          <a:r>
            <a:rPr lang="en-US" dirty="0">
              <a:latin typeface="+mj-lt"/>
            </a:rPr>
            <a:t>CTRL your Integrity</a:t>
          </a:r>
        </a:p>
      </dgm:t>
    </dgm:pt>
    <dgm:pt modelId="{01047B24-AED5-4E42-908E-CCDB9BABDFE7}" type="parTrans" cxnId="{0F9EAD90-AB1B-45EB-9FEB-E581A41C0E99}">
      <dgm:prSet/>
      <dgm:spPr/>
      <dgm:t>
        <a:bodyPr/>
        <a:lstStyle/>
        <a:p>
          <a:endParaRPr lang="en-US"/>
        </a:p>
      </dgm:t>
    </dgm:pt>
    <dgm:pt modelId="{EB5C8593-4803-49EF-A95B-F86025DE1D02}" type="sibTrans" cxnId="{0F9EAD90-AB1B-45EB-9FEB-E581A41C0E99}">
      <dgm:prSet/>
      <dgm:spPr/>
      <dgm:t>
        <a:bodyPr/>
        <a:lstStyle/>
        <a:p>
          <a:endParaRPr lang="en-US"/>
        </a:p>
      </dgm:t>
    </dgm:pt>
    <dgm:pt modelId="{6EE207A7-DF7A-4BDF-B574-F5F9157B041A}" type="pres">
      <dgm:prSet presAssocID="{0415F468-EA86-46D7-A0A8-B9CC2141679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322A46F-2A71-45A3-B999-4DC0ACA8B96A}" type="pres">
      <dgm:prSet presAssocID="{10395EE0-DCE6-43DA-A9A4-9B6867189C02}" presName="hierRoot1" presStyleCnt="0">
        <dgm:presLayoutVars>
          <dgm:hierBranch val="init"/>
        </dgm:presLayoutVars>
      </dgm:prSet>
      <dgm:spPr/>
    </dgm:pt>
    <dgm:pt modelId="{6738E514-AAA3-4B67-ADB8-595A314761E3}" type="pres">
      <dgm:prSet presAssocID="{10395EE0-DCE6-43DA-A9A4-9B6867189C02}" presName="rootComposite1" presStyleCnt="0"/>
      <dgm:spPr/>
    </dgm:pt>
    <dgm:pt modelId="{25BADF4B-F16C-4835-88A2-E81078AD0B4B}" type="pres">
      <dgm:prSet presAssocID="{10395EE0-DCE6-43DA-A9A4-9B6867189C02}" presName="rootText1" presStyleLbl="node0" presStyleIdx="0" presStyleCnt="1" custLinFactNeighborX="-12" custLinFactNeighborY="-87103">
        <dgm:presLayoutVars>
          <dgm:chPref val="3"/>
        </dgm:presLayoutVars>
      </dgm:prSet>
      <dgm:spPr/>
    </dgm:pt>
    <dgm:pt modelId="{B871658D-8790-4B8C-83B8-742F7136A124}" type="pres">
      <dgm:prSet presAssocID="{10395EE0-DCE6-43DA-A9A4-9B6867189C02}" presName="rootConnector1" presStyleLbl="node1" presStyleIdx="0" presStyleCnt="0"/>
      <dgm:spPr/>
    </dgm:pt>
    <dgm:pt modelId="{443D21EB-5C2A-484D-A860-59ED15254455}" type="pres">
      <dgm:prSet presAssocID="{10395EE0-DCE6-43DA-A9A4-9B6867189C02}" presName="hierChild2" presStyleCnt="0"/>
      <dgm:spPr/>
    </dgm:pt>
    <dgm:pt modelId="{29890C82-E23B-4DC0-8F9A-54D23A84F1E6}" type="pres">
      <dgm:prSet presAssocID="{10395EE0-DCE6-43DA-A9A4-9B6867189C02}" presName="hierChild3" presStyleCnt="0"/>
      <dgm:spPr/>
    </dgm:pt>
  </dgm:ptLst>
  <dgm:cxnLst>
    <dgm:cxn modelId="{00CF2380-7B03-4997-ABAB-8950698C9658}" type="presOf" srcId="{10395EE0-DCE6-43DA-A9A4-9B6867189C02}" destId="{25BADF4B-F16C-4835-88A2-E81078AD0B4B}" srcOrd="0" destOrd="0" presId="urn:microsoft.com/office/officeart/2009/3/layout/HorizontalOrganizationChart"/>
    <dgm:cxn modelId="{0F9EAD90-AB1B-45EB-9FEB-E581A41C0E99}" srcId="{0415F468-EA86-46D7-A0A8-B9CC2141679A}" destId="{10395EE0-DCE6-43DA-A9A4-9B6867189C02}" srcOrd="0" destOrd="0" parTransId="{01047B24-AED5-4E42-908E-CCDB9BABDFE7}" sibTransId="{EB5C8593-4803-49EF-A95B-F86025DE1D02}"/>
    <dgm:cxn modelId="{A9311DAE-53E2-4450-B050-D370727BC29F}" type="presOf" srcId="{10395EE0-DCE6-43DA-A9A4-9B6867189C02}" destId="{B871658D-8790-4B8C-83B8-742F7136A124}" srcOrd="1" destOrd="0" presId="urn:microsoft.com/office/officeart/2009/3/layout/HorizontalOrganizationChart"/>
    <dgm:cxn modelId="{0E0B3CF0-1980-4F10-B002-23C94AF74140}" type="presOf" srcId="{0415F468-EA86-46D7-A0A8-B9CC2141679A}" destId="{6EE207A7-DF7A-4BDF-B574-F5F9157B041A}" srcOrd="0" destOrd="0" presId="urn:microsoft.com/office/officeart/2009/3/layout/HorizontalOrganizationChart"/>
    <dgm:cxn modelId="{B158D0D3-1900-4F82-834D-4201B9699E20}" type="presParOf" srcId="{6EE207A7-DF7A-4BDF-B574-F5F9157B041A}" destId="{F322A46F-2A71-45A3-B999-4DC0ACA8B96A}" srcOrd="0" destOrd="0" presId="urn:microsoft.com/office/officeart/2009/3/layout/HorizontalOrganizationChart"/>
    <dgm:cxn modelId="{197097BD-0F72-467E-89F7-99ACB2FB8AF0}" type="presParOf" srcId="{F322A46F-2A71-45A3-B999-4DC0ACA8B96A}" destId="{6738E514-AAA3-4B67-ADB8-595A314761E3}" srcOrd="0" destOrd="0" presId="urn:microsoft.com/office/officeart/2009/3/layout/HorizontalOrganizationChart"/>
    <dgm:cxn modelId="{FC266FE0-143E-4CAC-A778-29E7B1DE6970}" type="presParOf" srcId="{6738E514-AAA3-4B67-ADB8-595A314761E3}" destId="{25BADF4B-F16C-4835-88A2-E81078AD0B4B}" srcOrd="0" destOrd="0" presId="urn:microsoft.com/office/officeart/2009/3/layout/HorizontalOrganizationChart"/>
    <dgm:cxn modelId="{896F4E48-FF07-4519-A2A4-7536F11C8750}" type="presParOf" srcId="{6738E514-AAA3-4B67-ADB8-595A314761E3}" destId="{B871658D-8790-4B8C-83B8-742F7136A124}" srcOrd="1" destOrd="0" presId="urn:microsoft.com/office/officeart/2009/3/layout/HorizontalOrganizationChart"/>
    <dgm:cxn modelId="{756AB6FD-A050-4FA7-AFE5-BAF7EE2B7EFA}" type="presParOf" srcId="{F322A46F-2A71-45A3-B999-4DC0ACA8B96A}" destId="{443D21EB-5C2A-484D-A860-59ED15254455}" srcOrd="1" destOrd="0" presId="urn:microsoft.com/office/officeart/2009/3/layout/HorizontalOrganizationChart"/>
    <dgm:cxn modelId="{DB7461A9-41D2-4C93-9237-3498B688011D}" type="presParOf" srcId="{F322A46F-2A71-45A3-B999-4DC0ACA8B96A}" destId="{29890C82-E23B-4DC0-8F9A-54D23A84F1E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E7938E8F-E55C-492F-B140-A85613E1D39C}" type="doc">
      <dgm:prSet loTypeId="urn:microsoft.com/office/officeart/2008/layout/Lined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4A925E-F940-4C7C-94BF-10CD3E38B0C6}">
      <dgm:prSet/>
      <dgm:spPr/>
      <dgm:t>
        <a:bodyPr/>
        <a:lstStyle/>
        <a:p>
          <a:pPr rtl="0"/>
          <a:r>
            <a:rPr lang="en-US" dirty="0">
              <a:solidFill>
                <a:srgbClr val="0069AA"/>
              </a:solidFill>
            </a:rPr>
            <a:t>There is no tolerance for retaliation, retribution or reprisals against an employee or student who, in good faith, files a complaint, grievance, or report of violations of the law, rule, regulation, policy, or other misconduct.</a:t>
          </a:r>
        </a:p>
      </dgm:t>
    </dgm:pt>
    <dgm:pt modelId="{836BDC4E-49B7-4434-ADF8-7D6BE1238D48}" type="parTrans" cxnId="{CDF0F85F-043F-4AAC-B283-36B6341EA7E3}">
      <dgm:prSet/>
      <dgm:spPr/>
      <dgm:t>
        <a:bodyPr/>
        <a:lstStyle/>
        <a:p>
          <a:endParaRPr lang="en-US">
            <a:solidFill>
              <a:srgbClr val="0069AA"/>
            </a:solidFill>
          </a:endParaRPr>
        </a:p>
      </dgm:t>
    </dgm:pt>
    <dgm:pt modelId="{6A9F0081-6C52-430C-B3D8-BF3565E70E67}" type="sibTrans" cxnId="{CDF0F85F-043F-4AAC-B283-36B6341EA7E3}">
      <dgm:prSet/>
      <dgm:spPr/>
      <dgm:t>
        <a:bodyPr/>
        <a:lstStyle/>
        <a:p>
          <a:endParaRPr lang="en-US">
            <a:solidFill>
              <a:srgbClr val="0069AA"/>
            </a:solidFill>
          </a:endParaRPr>
        </a:p>
      </dgm:t>
    </dgm:pt>
    <dgm:pt modelId="{6AB566F5-00AF-4890-A904-1CF9C4B0F73B}" type="pres">
      <dgm:prSet presAssocID="{E7938E8F-E55C-492F-B140-A85613E1D39C}" presName="vert0" presStyleCnt="0">
        <dgm:presLayoutVars>
          <dgm:dir/>
          <dgm:animOne val="branch"/>
          <dgm:animLvl val="lvl"/>
        </dgm:presLayoutVars>
      </dgm:prSet>
      <dgm:spPr/>
    </dgm:pt>
    <dgm:pt modelId="{66BAFF8D-58AF-47D0-9A11-D3950C6CEB6A}" type="pres">
      <dgm:prSet presAssocID="{CD4A925E-F940-4C7C-94BF-10CD3E38B0C6}" presName="thickLine" presStyleLbl="alignNode1" presStyleIdx="0" presStyleCnt="1"/>
      <dgm:spPr/>
    </dgm:pt>
    <dgm:pt modelId="{DDAFFEB4-1B30-4F65-AF01-BB74FCBCD99F}" type="pres">
      <dgm:prSet presAssocID="{CD4A925E-F940-4C7C-94BF-10CD3E38B0C6}" presName="horz1" presStyleCnt="0"/>
      <dgm:spPr/>
    </dgm:pt>
    <dgm:pt modelId="{55993F80-7871-4D12-9EFD-AE544D00AC92}" type="pres">
      <dgm:prSet presAssocID="{CD4A925E-F940-4C7C-94BF-10CD3E38B0C6}" presName="tx1" presStyleLbl="revTx" presStyleIdx="0" presStyleCnt="1"/>
      <dgm:spPr/>
    </dgm:pt>
    <dgm:pt modelId="{5ECA7AA1-8D4C-4C73-9D5E-78202E6453A2}" type="pres">
      <dgm:prSet presAssocID="{CD4A925E-F940-4C7C-94BF-10CD3E38B0C6}" presName="vert1" presStyleCnt="0"/>
      <dgm:spPr/>
    </dgm:pt>
  </dgm:ptLst>
  <dgm:cxnLst>
    <dgm:cxn modelId="{94E8B51B-E10E-4A0F-8E45-47D0635682B0}" type="presOf" srcId="{E7938E8F-E55C-492F-B140-A85613E1D39C}" destId="{6AB566F5-00AF-4890-A904-1CF9C4B0F73B}" srcOrd="0" destOrd="0" presId="urn:microsoft.com/office/officeart/2008/layout/LinedList"/>
    <dgm:cxn modelId="{CDF0F85F-043F-4AAC-B283-36B6341EA7E3}" srcId="{E7938E8F-E55C-492F-B140-A85613E1D39C}" destId="{CD4A925E-F940-4C7C-94BF-10CD3E38B0C6}" srcOrd="0" destOrd="0" parTransId="{836BDC4E-49B7-4434-ADF8-7D6BE1238D48}" sibTransId="{6A9F0081-6C52-430C-B3D8-BF3565E70E67}"/>
    <dgm:cxn modelId="{2297454D-19B6-465D-8089-683BA653414F}" type="presOf" srcId="{CD4A925E-F940-4C7C-94BF-10CD3E38B0C6}" destId="{55993F80-7871-4D12-9EFD-AE544D00AC92}" srcOrd="0" destOrd="0" presId="urn:microsoft.com/office/officeart/2008/layout/LinedList"/>
    <dgm:cxn modelId="{83EDD62C-27C6-4281-9418-31B15E53833B}" type="presParOf" srcId="{6AB566F5-00AF-4890-A904-1CF9C4B0F73B}" destId="{66BAFF8D-58AF-47D0-9A11-D3950C6CEB6A}" srcOrd="0" destOrd="0" presId="urn:microsoft.com/office/officeart/2008/layout/LinedList"/>
    <dgm:cxn modelId="{1CDBCDF8-18E6-4BB1-8861-197372A775F2}" type="presParOf" srcId="{6AB566F5-00AF-4890-A904-1CF9C4B0F73B}" destId="{DDAFFEB4-1B30-4F65-AF01-BB74FCBCD99F}" srcOrd="1" destOrd="0" presId="urn:microsoft.com/office/officeart/2008/layout/LinedList"/>
    <dgm:cxn modelId="{C66A82E0-35DE-4A64-A650-BAD39907F682}" type="presParOf" srcId="{DDAFFEB4-1B30-4F65-AF01-BB74FCBCD99F}" destId="{55993F80-7871-4D12-9EFD-AE544D00AC92}" srcOrd="0" destOrd="0" presId="urn:microsoft.com/office/officeart/2008/layout/LinedList"/>
    <dgm:cxn modelId="{B25B4DC2-C0EF-42BD-A635-5374BF5F2A50}" type="presParOf" srcId="{DDAFFEB4-1B30-4F65-AF01-BB74FCBCD99F}" destId="{5ECA7AA1-8D4C-4C73-9D5E-78202E6453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B0B1615-F129-4F1D-9E6E-9C2C4BCC495A}" type="doc">
      <dgm:prSet loTypeId="urn:microsoft.com/office/officeart/2008/layout/LinedLis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798B5AA1-D640-43FC-A522-A8F374A46CFC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Reprimand or give a performance evaluation that’s lower than it should be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1AD5D86D-04AD-4607-A26A-A14723ED1831}" type="parTrans" cxnId="{09EEF983-31A6-46EC-9695-97CB3FE78AC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745C0F0-5FAE-49D7-9A3D-23508C2A94F9}" type="sibTrans" cxnId="{09EEF983-31A6-46EC-9695-97CB3FE78AC2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DB31A4C4-03ED-4F0E-BB80-F9CD13F45FF5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Transfer the employee to a less desirable position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A0829EFC-BC0C-4A61-B608-826FAB6184DB}" type="parTrans" cxnId="{CA7E0E53-E3C9-4E11-A4CD-76F4B9E5763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48D14BC-190C-4035-9A47-D767CA585676}" type="sibTrans" cxnId="{CA7E0E53-E3C9-4E11-A4CD-76F4B9E57631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20A254C8-BF8A-4B2F-BC17-86E1E090C293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Engage in verbal or physical abuse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511B9756-7A67-4014-B5A1-01EDBE7BFF87}" type="parTrans" cxnId="{2AD00467-2D3D-4123-AE31-2B16BEEEE57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41F13714-EB2B-49DF-B5C7-16AF74BF9663}" type="sibTrans" cxnId="{2AD00467-2D3D-4123-AE31-2B16BEEEE57D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F6ACF93-5552-4EB1-B162-B35464BAAFF0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Threaten to make, or actually make reports to authorities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1AFE8449-8A5C-42AA-8E5A-96E3573A1B0E}" type="parTrans" cxnId="{39C2D039-A18C-4C39-ACB0-997A26048E2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1FE7833A-7EDA-4FB7-A1BF-105097755D8E}" type="sibTrans" cxnId="{39C2D039-A18C-4C39-ACB0-997A26048E2E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77D5A5F3-4A0C-46A4-BBDC-BF06822E54D1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Increase scrutiny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C614140C-F997-4565-B536-2EE7BEA1CCE2}" type="parTrans" cxnId="{7AC9E517-0A75-4BAA-BC7B-CA984E73E30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9E7683DA-C43C-40A7-B0E5-DE9E9DE64E9A}" type="sibTrans" cxnId="{7AC9E517-0A75-4BAA-BC7B-CA984E73E30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5896F230-1975-4CE7-948B-8AFF7C5FF596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Spread false rumors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6F4D2AD5-9E90-4DFD-89C5-E9A990E457C5}" type="parTrans" cxnId="{3ECFFF03-DDE2-4798-B280-9DCF9711C08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83C6A90E-5C95-4E04-A188-985BE8C57EAC}" type="sibTrans" cxnId="{3ECFFF03-DDE2-4798-B280-9DCF9711C083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D7A49EC-651F-4017-93A2-2D6752FDE1CE}">
      <dgm:prSet custT="1"/>
      <dgm:spPr/>
      <dgm:t>
        <a:bodyPr/>
        <a:lstStyle/>
        <a:p>
          <a:pPr rtl="0"/>
          <a:r>
            <a:rPr lang="en-US" sz="1800" b="0" i="0" dirty="0">
              <a:solidFill>
                <a:srgbClr val="666666"/>
              </a:solidFill>
              <a:latin typeface="+mn-lt"/>
            </a:rPr>
            <a:t>Make the person's work more difficult</a:t>
          </a:r>
          <a:endParaRPr lang="en-US" sz="1800" dirty="0">
            <a:solidFill>
              <a:srgbClr val="666666"/>
            </a:solidFill>
            <a:latin typeface="+mn-lt"/>
          </a:endParaRPr>
        </a:p>
      </dgm:t>
    </dgm:pt>
    <dgm:pt modelId="{09C585B1-E1B0-4BEC-813F-0F888D243C73}" type="parTrans" cxnId="{3CA52A55-D4F3-4080-834F-0DF5796B012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CE6CE474-89F0-4774-AA16-3FA8D586723E}" type="sibTrans" cxnId="{3CA52A55-D4F3-4080-834F-0DF5796B0128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6F1C7B08-D7B9-41BC-8D12-4ED8D9692994}">
      <dgm:prSet custT="1"/>
      <dgm:spPr/>
      <dgm:t>
        <a:bodyPr/>
        <a:lstStyle/>
        <a:p>
          <a:pPr rtl="0"/>
          <a:r>
            <a:rPr lang="en-US" sz="3200" dirty="0">
              <a:solidFill>
                <a:srgbClr val="008540"/>
              </a:solidFill>
              <a:latin typeface="+mj-lt"/>
            </a:rPr>
            <a:t>Examples of Retaliation:</a:t>
          </a:r>
        </a:p>
      </dgm:t>
    </dgm:pt>
    <dgm:pt modelId="{5DF3CA9F-CA79-4C2F-81AD-658ED79FF990}" type="parTrans" cxnId="{F0A0018E-3394-44C0-8152-1CDFBFE80EBC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B1FE4E0-EDEA-46AB-B97E-D8045396CAF6}" type="sibTrans" cxnId="{F0A0018E-3394-44C0-8152-1CDFBFE80EBC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4DD80FA2-1AE0-44D7-96AD-0BFD4941E612}" type="pres">
      <dgm:prSet presAssocID="{6B0B1615-F129-4F1D-9E6E-9C2C4BCC495A}" presName="vert0" presStyleCnt="0">
        <dgm:presLayoutVars>
          <dgm:dir/>
          <dgm:animOne val="branch"/>
          <dgm:animLvl val="lvl"/>
        </dgm:presLayoutVars>
      </dgm:prSet>
      <dgm:spPr/>
    </dgm:pt>
    <dgm:pt modelId="{DE506095-07D8-4090-B21D-82254D974C3A}" type="pres">
      <dgm:prSet presAssocID="{6F1C7B08-D7B9-41BC-8D12-4ED8D9692994}" presName="thickLine" presStyleLbl="alignNode1" presStyleIdx="0" presStyleCnt="1"/>
      <dgm:spPr/>
    </dgm:pt>
    <dgm:pt modelId="{23AF3D34-C109-4F43-9059-E8221A5EB557}" type="pres">
      <dgm:prSet presAssocID="{6F1C7B08-D7B9-41BC-8D12-4ED8D9692994}" presName="horz1" presStyleCnt="0"/>
      <dgm:spPr/>
    </dgm:pt>
    <dgm:pt modelId="{368402D2-3393-4741-AC1D-612645362A41}" type="pres">
      <dgm:prSet presAssocID="{6F1C7B08-D7B9-41BC-8D12-4ED8D9692994}" presName="tx1" presStyleLbl="revTx" presStyleIdx="0" presStyleCnt="8" custScaleX="188743"/>
      <dgm:spPr/>
    </dgm:pt>
    <dgm:pt modelId="{51BB9662-28F0-4BFA-B024-4CB90EEAE3D4}" type="pres">
      <dgm:prSet presAssocID="{6F1C7B08-D7B9-41BC-8D12-4ED8D9692994}" presName="vert1" presStyleCnt="0"/>
      <dgm:spPr/>
    </dgm:pt>
    <dgm:pt modelId="{DB22CA79-26CB-443D-A7ED-31F229484A10}" type="pres">
      <dgm:prSet presAssocID="{798B5AA1-D640-43FC-A522-A8F374A46CFC}" presName="vertSpace2a" presStyleCnt="0"/>
      <dgm:spPr/>
    </dgm:pt>
    <dgm:pt modelId="{3969A25F-C3BA-4856-AD8B-5EF5B08CF34F}" type="pres">
      <dgm:prSet presAssocID="{798B5AA1-D640-43FC-A522-A8F374A46CFC}" presName="horz2" presStyleCnt="0"/>
      <dgm:spPr/>
    </dgm:pt>
    <dgm:pt modelId="{4A3AF441-217D-46F3-AD59-C147B9074FBA}" type="pres">
      <dgm:prSet presAssocID="{798B5AA1-D640-43FC-A522-A8F374A46CFC}" presName="horzSpace2" presStyleCnt="0"/>
      <dgm:spPr/>
    </dgm:pt>
    <dgm:pt modelId="{21934921-19C4-4EC2-9C86-15972758E840}" type="pres">
      <dgm:prSet presAssocID="{798B5AA1-D640-43FC-A522-A8F374A46CFC}" presName="tx2" presStyleLbl="revTx" presStyleIdx="1" presStyleCnt="8"/>
      <dgm:spPr/>
    </dgm:pt>
    <dgm:pt modelId="{93E15B65-4E4D-47E9-BAB5-489A6E16F8AE}" type="pres">
      <dgm:prSet presAssocID="{798B5AA1-D640-43FC-A522-A8F374A46CFC}" presName="vert2" presStyleCnt="0"/>
      <dgm:spPr/>
    </dgm:pt>
    <dgm:pt modelId="{F6C0F486-0BB8-481A-A13D-4F6A0F6E7F4A}" type="pres">
      <dgm:prSet presAssocID="{798B5AA1-D640-43FC-A522-A8F374A46CFC}" presName="thinLine2b" presStyleLbl="callout" presStyleIdx="0" presStyleCnt="7"/>
      <dgm:spPr/>
    </dgm:pt>
    <dgm:pt modelId="{A601AA3D-AB65-431E-95C7-C88AD32F2F03}" type="pres">
      <dgm:prSet presAssocID="{798B5AA1-D640-43FC-A522-A8F374A46CFC}" presName="vertSpace2b" presStyleCnt="0"/>
      <dgm:spPr/>
    </dgm:pt>
    <dgm:pt modelId="{86C40402-E868-409B-BE92-AC953EB54739}" type="pres">
      <dgm:prSet presAssocID="{DB31A4C4-03ED-4F0E-BB80-F9CD13F45FF5}" presName="horz2" presStyleCnt="0"/>
      <dgm:spPr/>
    </dgm:pt>
    <dgm:pt modelId="{D956C60B-2855-405B-8DD2-1B564EEBD39F}" type="pres">
      <dgm:prSet presAssocID="{DB31A4C4-03ED-4F0E-BB80-F9CD13F45FF5}" presName="horzSpace2" presStyleCnt="0"/>
      <dgm:spPr/>
    </dgm:pt>
    <dgm:pt modelId="{954B736F-058D-4000-A8B2-D44DBEC30DDD}" type="pres">
      <dgm:prSet presAssocID="{DB31A4C4-03ED-4F0E-BB80-F9CD13F45FF5}" presName="tx2" presStyleLbl="revTx" presStyleIdx="2" presStyleCnt="8"/>
      <dgm:spPr/>
    </dgm:pt>
    <dgm:pt modelId="{3A9DB042-3CA8-4F67-B45C-B1AC266DD33E}" type="pres">
      <dgm:prSet presAssocID="{DB31A4C4-03ED-4F0E-BB80-F9CD13F45FF5}" presName="vert2" presStyleCnt="0"/>
      <dgm:spPr/>
    </dgm:pt>
    <dgm:pt modelId="{A6E5A7FD-D5C7-4767-B92B-84D75F939DAC}" type="pres">
      <dgm:prSet presAssocID="{DB31A4C4-03ED-4F0E-BB80-F9CD13F45FF5}" presName="thinLine2b" presStyleLbl="callout" presStyleIdx="1" presStyleCnt="7"/>
      <dgm:spPr/>
    </dgm:pt>
    <dgm:pt modelId="{C9C55E8D-02E5-45DE-90B1-39A3A46459FC}" type="pres">
      <dgm:prSet presAssocID="{DB31A4C4-03ED-4F0E-BB80-F9CD13F45FF5}" presName="vertSpace2b" presStyleCnt="0"/>
      <dgm:spPr/>
    </dgm:pt>
    <dgm:pt modelId="{7693A53C-9BA7-4EBB-AB10-69A8C25DABCC}" type="pres">
      <dgm:prSet presAssocID="{20A254C8-BF8A-4B2F-BC17-86E1E090C293}" presName="horz2" presStyleCnt="0"/>
      <dgm:spPr/>
    </dgm:pt>
    <dgm:pt modelId="{4150B760-784E-4507-BD67-643A9A51BDF8}" type="pres">
      <dgm:prSet presAssocID="{20A254C8-BF8A-4B2F-BC17-86E1E090C293}" presName="horzSpace2" presStyleCnt="0"/>
      <dgm:spPr/>
    </dgm:pt>
    <dgm:pt modelId="{1D097E77-1F01-42E3-84DD-47891E5DF4B9}" type="pres">
      <dgm:prSet presAssocID="{20A254C8-BF8A-4B2F-BC17-86E1E090C293}" presName="tx2" presStyleLbl="revTx" presStyleIdx="3" presStyleCnt="8"/>
      <dgm:spPr/>
    </dgm:pt>
    <dgm:pt modelId="{69868369-F29A-483A-8AC1-916F146B9CEC}" type="pres">
      <dgm:prSet presAssocID="{20A254C8-BF8A-4B2F-BC17-86E1E090C293}" presName="vert2" presStyleCnt="0"/>
      <dgm:spPr/>
    </dgm:pt>
    <dgm:pt modelId="{F241EC45-D209-4CF9-818A-915066364EFC}" type="pres">
      <dgm:prSet presAssocID="{20A254C8-BF8A-4B2F-BC17-86E1E090C293}" presName="thinLine2b" presStyleLbl="callout" presStyleIdx="2" presStyleCnt="7"/>
      <dgm:spPr/>
    </dgm:pt>
    <dgm:pt modelId="{F49A37B5-1140-4D8C-9CAC-E0A9244B9DD8}" type="pres">
      <dgm:prSet presAssocID="{20A254C8-BF8A-4B2F-BC17-86E1E090C293}" presName="vertSpace2b" presStyleCnt="0"/>
      <dgm:spPr/>
    </dgm:pt>
    <dgm:pt modelId="{9574B0FF-F494-4045-ABDE-6F50B7E98D10}" type="pres">
      <dgm:prSet presAssocID="{6F6ACF93-5552-4EB1-B162-B35464BAAFF0}" presName="horz2" presStyleCnt="0"/>
      <dgm:spPr/>
    </dgm:pt>
    <dgm:pt modelId="{855C820D-4961-43A9-9E31-88DD39F29ADB}" type="pres">
      <dgm:prSet presAssocID="{6F6ACF93-5552-4EB1-B162-B35464BAAFF0}" presName="horzSpace2" presStyleCnt="0"/>
      <dgm:spPr/>
    </dgm:pt>
    <dgm:pt modelId="{6CC48D4C-3064-409D-867A-AAE519586E0E}" type="pres">
      <dgm:prSet presAssocID="{6F6ACF93-5552-4EB1-B162-B35464BAAFF0}" presName="tx2" presStyleLbl="revTx" presStyleIdx="4" presStyleCnt="8"/>
      <dgm:spPr/>
    </dgm:pt>
    <dgm:pt modelId="{646941BF-21BC-4F1E-9069-DF4161B6BC4F}" type="pres">
      <dgm:prSet presAssocID="{6F6ACF93-5552-4EB1-B162-B35464BAAFF0}" presName="vert2" presStyleCnt="0"/>
      <dgm:spPr/>
    </dgm:pt>
    <dgm:pt modelId="{ED85E7E7-A6C4-4831-A970-636550E92DBC}" type="pres">
      <dgm:prSet presAssocID="{6F6ACF93-5552-4EB1-B162-B35464BAAFF0}" presName="thinLine2b" presStyleLbl="callout" presStyleIdx="3" presStyleCnt="7"/>
      <dgm:spPr/>
    </dgm:pt>
    <dgm:pt modelId="{79135E86-718C-4B9A-9877-31792FA46DBC}" type="pres">
      <dgm:prSet presAssocID="{6F6ACF93-5552-4EB1-B162-B35464BAAFF0}" presName="vertSpace2b" presStyleCnt="0"/>
      <dgm:spPr/>
    </dgm:pt>
    <dgm:pt modelId="{0DC129BE-19FA-4B39-909B-C4A0813631F0}" type="pres">
      <dgm:prSet presAssocID="{77D5A5F3-4A0C-46A4-BBDC-BF06822E54D1}" presName="horz2" presStyleCnt="0"/>
      <dgm:spPr/>
    </dgm:pt>
    <dgm:pt modelId="{86F164A8-87B0-4411-9334-8109D13978DC}" type="pres">
      <dgm:prSet presAssocID="{77D5A5F3-4A0C-46A4-BBDC-BF06822E54D1}" presName="horzSpace2" presStyleCnt="0"/>
      <dgm:spPr/>
    </dgm:pt>
    <dgm:pt modelId="{DEF6D525-27B6-4074-8440-CF2304F48B88}" type="pres">
      <dgm:prSet presAssocID="{77D5A5F3-4A0C-46A4-BBDC-BF06822E54D1}" presName="tx2" presStyleLbl="revTx" presStyleIdx="5" presStyleCnt="8"/>
      <dgm:spPr/>
    </dgm:pt>
    <dgm:pt modelId="{BF2FD907-A70A-4402-87D8-2FC06CCFEBDA}" type="pres">
      <dgm:prSet presAssocID="{77D5A5F3-4A0C-46A4-BBDC-BF06822E54D1}" presName="vert2" presStyleCnt="0"/>
      <dgm:spPr/>
    </dgm:pt>
    <dgm:pt modelId="{70321581-B7A3-413C-88B4-EA784E50AF43}" type="pres">
      <dgm:prSet presAssocID="{77D5A5F3-4A0C-46A4-BBDC-BF06822E54D1}" presName="thinLine2b" presStyleLbl="callout" presStyleIdx="4" presStyleCnt="7"/>
      <dgm:spPr/>
    </dgm:pt>
    <dgm:pt modelId="{A6C82F63-8C83-4ED5-A94E-EEF95D06E7A3}" type="pres">
      <dgm:prSet presAssocID="{77D5A5F3-4A0C-46A4-BBDC-BF06822E54D1}" presName="vertSpace2b" presStyleCnt="0"/>
      <dgm:spPr/>
    </dgm:pt>
    <dgm:pt modelId="{E17B1809-C138-4138-98F2-8694395F1618}" type="pres">
      <dgm:prSet presAssocID="{5896F230-1975-4CE7-948B-8AFF7C5FF596}" presName="horz2" presStyleCnt="0"/>
      <dgm:spPr/>
    </dgm:pt>
    <dgm:pt modelId="{24905BA2-8128-4FFE-83F9-6F24E1D73141}" type="pres">
      <dgm:prSet presAssocID="{5896F230-1975-4CE7-948B-8AFF7C5FF596}" presName="horzSpace2" presStyleCnt="0"/>
      <dgm:spPr/>
    </dgm:pt>
    <dgm:pt modelId="{200A566D-8EE4-49F8-8D2A-0F179BD4D688}" type="pres">
      <dgm:prSet presAssocID="{5896F230-1975-4CE7-948B-8AFF7C5FF596}" presName="tx2" presStyleLbl="revTx" presStyleIdx="6" presStyleCnt="8"/>
      <dgm:spPr/>
    </dgm:pt>
    <dgm:pt modelId="{83B15947-A739-46D1-9D97-7F36BC4A3A71}" type="pres">
      <dgm:prSet presAssocID="{5896F230-1975-4CE7-948B-8AFF7C5FF596}" presName="vert2" presStyleCnt="0"/>
      <dgm:spPr/>
    </dgm:pt>
    <dgm:pt modelId="{CA4A798A-0D09-49F0-8B21-6386248510AE}" type="pres">
      <dgm:prSet presAssocID="{5896F230-1975-4CE7-948B-8AFF7C5FF596}" presName="thinLine2b" presStyleLbl="callout" presStyleIdx="5" presStyleCnt="7"/>
      <dgm:spPr/>
    </dgm:pt>
    <dgm:pt modelId="{54B44A63-C5FC-4B80-BA2A-361B29203211}" type="pres">
      <dgm:prSet presAssocID="{5896F230-1975-4CE7-948B-8AFF7C5FF596}" presName="vertSpace2b" presStyleCnt="0"/>
      <dgm:spPr/>
    </dgm:pt>
    <dgm:pt modelId="{C42BBDCF-37CE-440D-A960-969D57C59409}" type="pres">
      <dgm:prSet presAssocID="{6D7A49EC-651F-4017-93A2-2D6752FDE1CE}" presName="horz2" presStyleCnt="0"/>
      <dgm:spPr/>
    </dgm:pt>
    <dgm:pt modelId="{958751AC-EA32-4262-98B6-4867680ECE9A}" type="pres">
      <dgm:prSet presAssocID="{6D7A49EC-651F-4017-93A2-2D6752FDE1CE}" presName="horzSpace2" presStyleCnt="0"/>
      <dgm:spPr/>
    </dgm:pt>
    <dgm:pt modelId="{B84C98E5-42C6-4EB9-9EF0-DF21A8A7AC55}" type="pres">
      <dgm:prSet presAssocID="{6D7A49EC-651F-4017-93A2-2D6752FDE1CE}" presName="tx2" presStyleLbl="revTx" presStyleIdx="7" presStyleCnt="8"/>
      <dgm:spPr/>
    </dgm:pt>
    <dgm:pt modelId="{6E33E787-587A-4F91-952F-31BDD6DF7905}" type="pres">
      <dgm:prSet presAssocID="{6D7A49EC-651F-4017-93A2-2D6752FDE1CE}" presName="vert2" presStyleCnt="0"/>
      <dgm:spPr/>
    </dgm:pt>
    <dgm:pt modelId="{DF1B3B1D-C197-4AC7-8998-05F66942E8B7}" type="pres">
      <dgm:prSet presAssocID="{6D7A49EC-651F-4017-93A2-2D6752FDE1CE}" presName="thinLine2b" presStyleLbl="callout" presStyleIdx="6" presStyleCnt="7"/>
      <dgm:spPr/>
    </dgm:pt>
    <dgm:pt modelId="{A8D0C29A-9012-4D55-BD33-85165C682767}" type="pres">
      <dgm:prSet presAssocID="{6D7A49EC-651F-4017-93A2-2D6752FDE1CE}" presName="vertSpace2b" presStyleCnt="0"/>
      <dgm:spPr/>
    </dgm:pt>
  </dgm:ptLst>
  <dgm:cxnLst>
    <dgm:cxn modelId="{3ECFFF03-DDE2-4798-B280-9DCF9711C083}" srcId="{6F1C7B08-D7B9-41BC-8D12-4ED8D9692994}" destId="{5896F230-1975-4CE7-948B-8AFF7C5FF596}" srcOrd="5" destOrd="0" parTransId="{6F4D2AD5-9E90-4DFD-89C5-E9A990E457C5}" sibTransId="{83C6A90E-5C95-4E04-A188-985BE8C57EAC}"/>
    <dgm:cxn modelId="{46FAE40C-4992-4147-A22D-745BE591E723}" type="presOf" srcId="{6F1C7B08-D7B9-41BC-8D12-4ED8D9692994}" destId="{368402D2-3393-4741-AC1D-612645362A41}" srcOrd="0" destOrd="0" presId="urn:microsoft.com/office/officeart/2008/layout/LinedList"/>
    <dgm:cxn modelId="{1A9B2B10-3758-486E-9EAD-6A5586244F70}" type="presOf" srcId="{DB31A4C4-03ED-4F0E-BB80-F9CD13F45FF5}" destId="{954B736F-058D-4000-A8B2-D44DBEC30DDD}" srcOrd="0" destOrd="0" presId="urn:microsoft.com/office/officeart/2008/layout/LinedList"/>
    <dgm:cxn modelId="{7AC9E517-0A75-4BAA-BC7B-CA984E73E308}" srcId="{6F1C7B08-D7B9-41BC-8D12-4ED8D9692994}" destId="{77D5A5F3-4A0C-46A4-BBDC-BF06822E54D1}" srcOrd="4" destOrd="0" parTransId="{C614140C-F997-4565-B536-2EE7BEA1CCE2}" sibTransId="{9E7683DA-C43C-40A7-B0E5-DE9E9DE64E9A}"/>
    <dgm:cxn modelId="{DEF30A2E-1CC7-4F9D-A607-A45489D5D0A7}" type="presOf" srcId="{6F6ACF93-5552-4EB1-B162-B35464BAAFF0}" destId="{6CC48D4C-3064-409D-867A-AAE519586E0E}" srcOrd="0" destOrd="0" presId="urn:microsoft.com/office/officeart/2008/layout/LinedList"/>
    <dgm:cxn modelId="{1B864833-BBC2-4ACE-822B-45232EFACC41}" type="presOf" srcId="{5896F230-1975-4CE7-948B-8AFF7C5FF596}" destId="{200A566D-8EE4-49F8-8D2A-0F179BD4D688}" srcOrd="0" destOrd="0" presId="urn:microsoft.com/office/officeart/2008/layout/LinedList"/>
    <dgm:cxn modelId="{94C78D39-C32C-4A4E-A72E-493352C377C2}" type="presOf" srcId="{77D5A5F3-4A0C-46A4-BBDC-BF06822E54D1}" destId="{DEF6D525-27B6-4074-8440-CF2304F48B88}" srcOrd="0" destOrd="0" presId="urn:microsoft.com/office/officeart/2008/layout/LinedList"/>
    <dgm:cxn modelId="{39C2D039-A18C-4C39-ACB0-997A26048E2E}" srcId="{6F1C7B08-D7B9-41BC-8D12-4ED8D9692994}" destId="{6F6ACF93-5552-4EB1-B162-B35464BAAFF0}" srcOrd="3" destOrd="0" parTransId="{1AFE8449-8A5C-42AA-8E5A-96E3573A1B0E}" sibTransId="{1FE7833A-7EDA-4FB7-A1BF-105097755D8E}"/>
    <dgm:cxn modelId="{49349D5E-B95B-4082-9B6C-029CD43F9D0B}" type="presOf" srcId="{6B0B1615-F129-4F1D-9E6E-9C2C4BCC495A}" destId="{4DD80FA2-1AE0-44D7-96AD-0BFD4941E612}" srcOrd="0" destOrd="0" presId="urn:microsoft.com/office/officeart/2008/layout/LinedList"/>
    <dgm:cxn modelId="{2AD00467-2D3D-4123-AE31-2B16BEEEE57D}" srcId="{6F1C7B08-D7B9-41BC-8D12-4ED8D9692994}" destId="{20A254C8-BF8A-4B2F-BC17-86E1E090C293}" srcOrd="2" destOrd="0" parTransId="{511B9756-7A67-4014-B5A1-01EDBE7BFF87}" sibTransId="{41F13714-EB2B-49DF-B5C7-16AF74BF9663}"/>
    <dgm:cxn modelId="{CA7E0E53-E3C9-4E11-A4CD-76F4B9E57631}" srcId="{6F1C7B08-D7B9-41BC-8D12-4ED8D9692994}" destId="{DB31A4C4-03ED-4F0E-BB80-F9CD13F45FF5}" srcOrd="1" destOrd="0" parTransId="{A0829EFC-BC0C-4A61-B608-826FAB6184DB}" sibTransId="{748D14BC-190C-4035-9A47-D767CA585676}"/>
    <dgm:cxn modelId="{3CA52A55-D4F3-4080-834F-0DF5796B0128}" srcId="{6F1C7B08-D7B9-41BC-8D12-4ED8D9692994}" destId="{6D7A49EC-651F-4017-93A2-2D6752FDE1CE}" srcOrd="6" destOrd="0" parTransId="{09C585B1-E1B0-4BEC-813F-0F888D243C73}" sibTransId="{CE6CE474-89F0-4774-AA16-3FA8D586723E}"/>
    <dgm:cxn modelId="{E3D67957-2E81-4E3A-952E-3B2AE7C18809}" type="presOf" srcId="{798B5AA1-D640-43FC-A522-A8F374A46CFC}" destId="{21934921-19C4-4EC2-9C86-15972758E840}" srcOrd="0" destOrd="0" presId="urn:microsoft.com/office/officeart/2008/layout/LinedList"/>
    <dgm:cxn modelId="{09EEF983-31A6-46EC-9695-97CB3FE78AC2}" srcId="{6F1C7B08-D7B9-41BC-8D12-4ED8D9692994}" destId="{798B5AA1-D640-43FC-A522-A8F374A46CFC}" srcOrd="0" destOrd="0" parTransId="{1AD5D86D-04AD-4607-A26A-A14723ED1831}" sibTransId="{D745C0F0-5FAE-49D7-9A3D-23508C2A94F9}"/>
    <dgm:cxn modelId="{F0A0018E-3394-44C0-8152-1CDFBFE80EBC}" srcId="{6B0B1615-F129-4F1D-9E6E-9C2C4BCC495A}" destId="{6F1C7B08-D7B9-41BC-8D12-4ED8D9692994}" srcOrd="0" destOrd="0" parTransId="{5DF3CA9F-CA79-4C2F-81AD-658ED79FF990}" sibTransId="{FB1FE4E0-EDEA-46AB-B97E-D8045396CAF6}"/>
    <dgm:cxn modelId="{2068D5A5-E5A0-48A7-AC01-5D6C3263001B}" type="presOf" srcId="{6D7A49EC-651F-4017-93A2-2D6752FDE1CE}" destId="{B84C98E5-42C6-4EB9-9EF0-DF21A8A7AC55}" srcOrd="0" destOrd="0" presId="urn:microsoft.com/office/officeart/2008/layout/LinedList"/>
    <dgm:cxn modelId="{198A5DD4-C313-4BEF-8096-9F00437D6940}" type="presOf" srcId="{20A254C8-BF8A-4B2F-BC17-86E1E090C293}" destId="{1D097E77-1F01-42E3-84DD-47891E5DF4B9}" srcOrd="0" destOrd="0" presId="urn:microsoft.com/office/officeart/2008/layout/LinedList"/>
    <dgm:cxn modelId="{4F925746-A3CE-4139-9180-7941A4A48911}" type="presParOf" srcId="{4DD80FA2-1AE0-44D7-96AD-0BFD4941E612}" destId="{DE506095-07D8-4090-B21D-82254D974C3A}" srcOrd="0" destOrd="0" presId="urn:microsoft.com/office/officeart/2008/layout/LinedList"/>
    <dgm:cxn modelId="{98729C7D-17C1-4C7B-B295-6A9F424117D3}" type="presParOf" srcId="{4DD80FA2-1AE0-44D7-96AD-0BFD4941E612}" destId="{23AF3D34-C109-4F43-9059-E8221A5EB557}" srcOrd="1" destOrd="0" presId="urn:microsoft.com/office/officeart/2008/layout/LinedList"/>
    <dgm:cxn modelId="{044E674D-5939-44D6-AEDE-CECC41DC3FFA}" type="presParOf" srcId="{23AF3D34-C109-4F43-9059-E8221A5EB557}" destId="{368402D2-3393-4741-AC1D-612645362A41}" srcOrd="0" destOrd="0" presId="urn:microsoft.com/office/officeart/2008/layout/LinedList"/>
    <dgm:cxn modelId="{B32D12F9-5924-4B29-A700-B3F91A88939A}" type="presParOf" srcId="{23AF3D34-C109-4F43-9059-E8221A5EB557}" destId="{51BB9662-28F0-4BFA-B024-4CB90EEAE3D4}" srcOrd="1" destOrd="0" presId="urn:microsoft.com/office/officeart/2008/layout/LinedList"/>
    <dgm:cxn modelId="{58EB10A2-4D17-4989-BEEA-3486828DA40B}" type="presParOf" srcId="{51BB9662-28F0-4BFA-B024-4CB90EEAE3D4}" destId="{DB22CA79-26CB-443D-A7ED-31F229484A10}" srcOrd="0" destOrd="0" presId="urn:microsoft.com/office/officeart/2008/layout/LinedList"/>
    <dgm:cxn modelId="{97CF1AFB-4D57-4D80-BC14-55D065DEFE75}" type="presParOf" srcId="{51BB9662-28F0-4BFA-B024-4CB90EEAE3D4}" destId="{3969A25F-C3BA-4856-AD8B-5EF5B08CF34F}" srcOrd="1" destOrd="0" presId="urn:microsoft.com/office/officeart/2008/layout/LinedList"/>
    <dgm:cxn modelId="{A58A0A1D-5078-4F94-B2C7-E2F62B0179B8}" type="presParOf" srcId="{3969A25F-C3BA-4856-AD8B-5EF5B08CF34F}" destId="{4A3AF441-217D-46F3-AD59-C147B9074FBA}" srcOrd="0" destOrd="0" presId="urn:microsoft.com/office/officeart/2008/layout/LinedList"/>
    <dgm:cxn modelId="{14D4FDF3-5A57-4C7E-AA10-CA86313C5365}" type="presParOf" srcId="{3969A25F-C3BA-4856-AD8B-5EF5B08CF34F}" destId="{21934921-19C4-4EC2-9C86-15972758E840}" srcOrd="1" destOrd="0" presId="urn:microsoft.com/office/officeart/2008/layout/LinedList"/>
    <dgm:cxn modelId="{AABADA0A-BEEF-45A2-8902-F84DF0FF7942}" type="presParOf" srcId="{3969A25F-C3BA-4856-AD8B-5EF5B08CF34F}" destId="{93E15B65-4E4D-47E9-BAB5-489A6E16F8AE}" srcOrd="2" destOrd="0" presId="urn:microsoft.com/office/officeart/2008/layout/LinedList"/>
    <dgm:cxn modelId="{0EF6814C-0C92-49C3-9847-3EDCD6C26864}" type="presParOf" srcId="{51BB9662-28F0-4BFA-B024-4CB90EEAE3D4}" destId="{F6C0F486-0BB8-481A-A13D-4F6A0F6E7F4A}" srcOrd="2" destOrd="0" presId="urn:microsoft.com/office/officeart/2008/layout/LinedList"/>
    <dgm:cxn modelId="{A936397F-0D34-4DE5-8739-95C0B0A6FCE1}" type="presParOf" srcId="{51BB9662-28F0-4BFA-B024-4CB90EEAE3D4}" destId="{A601AA3D-AB65-431E-95C7-C88AD32F2F03}" srcOrd="3" destOrd="0" presId="urn:microsoft.com/office/officeart/2008/layout/LinedList"/>
    <dgm:cxn modelId="{8DCD9D35-3CF9-4933-9307-A55066E9BE51}" type="presParOf" srcId="{51BB9662-28F0-4BFA-B024-4CB90EEAE3D4}" destId="{86C40402-E868-409B-BE92-AC953EB54739}" srcOrd="4" destOrd="0" presId="urn:microsoft.com/office/officeart/2008/layout/LinedList"/>
    <dgm:cxn modelId="{4484B35A-1109-4B0F-A6AB-C32FF9E027FA}" type="presParOf" srcId="{86C40402-E868-409B-BE92-AC953EB54739}" destId="{D956C60B-2855-405B-8DD2-1B564EEBD39F}" srcOrd="0" destOrd="0" presId="urn:microsoft.com/office/officeart/2008/layout/LinedList"/>
    <dgm:cxn modelId="{7ED14C64-940D-4F6C-B028-7159239D06DB}" type="presParOf" srcId="{86C40402-E868-409B-BE92-AC953EB54739}" destId="{954B736F-058D-4000-A8B2-D44DBEC30DDD}" srcOrd="1" destOrd="0" presId="urn:microsoft.com/office/officeart/2008/layout/LinedList"/>
    <dgm:cxn modelId="{9B83178C-7075-4C46-A453-94FDA2F05259}" type="presParOf" srcId="{86C40402-E868-409B-BE92-AC953EB54739}" destId="{3A9DB042-3CA8-4F67-B45C-B1AC266DD33E}" srcOrd="2" destOrd="0" presId="urn:microsoft.com/office/officeart/2008/layout/LinedList"/>
    <dgm:cxn modelId="{D5211642-6AFC-43AF-8A91-8F62AA176C60}" type="presParOf" srcId="{51BB9662-28F0-4BFA-B024-4CB90EEAE3D4}" destId="{A6E5A7FD-D5C7-4767-B92B-84D75F939DAC}" srcOrd="5" destOrd="0" presId="urn:microsoft.com/office/officeart/2008/layout/LinedList"/>
    <dgm:cxn modelId="{12C514A2-84EA-4170-B3CF-A0B9B64693B5}" type="presParOf" srcId="{51BB9662-28F0-4BFA-B024-4CB90EEAE3D4}" destId="{C9C55E8D-02E5-45DE-90B1-39A3A46459FC}" srcOrd="6" destOrd="0" presId="urn:microsoft.com/office/officeart/2008/layout/LinedList"/>
    <dgm:cxn modelId="{A6283188-3B75-4643-8450-99F350BF2A0C}" type="presParOf" srcId="{51BB9662-28F0-4BFA-B024-4CB90EEAE3D4}" destId="{7693A53C-9BA7-4EBB-AB10-69A8C25DABCC}" srcOrd="7" destOrd="0" presId="urn:microsoft.com/office/officeart/2008/layout/LinedList"/>
    <dgm:cxn modelId="{D9CF132E-6561-4387-A597-3B244E502692}" type="presParOf" srcId="{7693A53C-9BA7-4EBB-AB10-69A8C25DABCC}" destId="{4150B760-784E-4507-BD67-643A9A51BDF8}" srcOrd="0" destOrd="0" presId="urn:microsoft.com/office/officeart/2008/layout/LinedList"/>
    <dgm:cxn modelId="{FC35A485-8433-409E-B557-FDBB474F2756}" type="presParOf" srcId="{7693A53C-9BA7-4EBB-AB10-69A8C25DABCC}" destId="{1D097E77-1F01-42E3-84DD-47891E5DF4B9}" srcOrd="1" destOrd="0" presId="urn:microsoft.com/office/officeart/2008/layout/LinedList"/>
    <dgm:cxn modelId="{95C78881-89D2-416B-B8B5-4E7F055303CF}" type="presParOf" srcId="{7693A53C-9BA7-4EBB-AB10-69A8C25DABCC}" destId="{69868369-F29A-483A-8AC1-916F146B9CEC}" srcOrd="2" destOrd="0" presId="urn:microsoft.com/office/officeart/2008/layout/LinedList"/>
    <dgm:cxn modelId="{1DB54E00-8CC5-49F0-8F73-51AEEB9FA2CF}" type="presParOf" srcId="{51BB9662-28F0-4BFA-B024-4CB90EEAE3D4}" destId="{F241EC45-D209-4CF9-818A-915066364EFC}" srcOrd="8" destOrd="0" presId="urn:microsoft.com/office/officeart/2008/layout/LinedList"/>
    <dgm:cxn modelId="{229889A8-EAE2-4DD0-88A2-DF9FC820A9D3}" type="presParOf" srcId="{51BB9662-28F0-4BFA-B024-4CB90EEAE3D4}" destId="{F49A37B5-1140-4D8C-9CAC-E0A9244B9DD8}" srcOrd="9" destOrd="0" presId="urn:microsoft.com/office/officeart/2008/layout/LinedList"/>
    <dgm:cxn modelId="{B18AD7F8-686F-473B-AEE2-80866C08ECB4}" type="presParOf" srcId="{51BB9662-28F0-4BFA-B024-4CB90EEAE3D4}" destId="{9574B0FF-F494-4045-ABDE-6F50B7E98D10}" srcOrd="10" destOrd="0" presId="urn:microsoft.com/office/officeart/2008/layout/LinedList"/>
    <dgm:cxn modelId="{1A41F53A-91B4-4F84-9CA3-9D31B80C6766}" type="presParOf" srcId="{9574B0FF-F494-4045-ABDE-6F50B7E98D10}" destId="{855C820D-4961-43A9-9E31-88DD39F29ADB}" srcOrd="0" destOrd="0" presId="urn:microsoft.com/office/officeart/2008/layout/LinedList"/>
    <dgm:cxn modelId="{212E5AC7-5D1A-4C16-AA94-42FA8DA74E54}" type="presParOf" srcId="{9574B0FF-F494-4045-ABDE-6F50B7E98D10}" destId="{6CC48D4C-3064-409D-867A-AAE519586E0E}" srcOrd="1" destOrd="0" presId="urn:microsoft.com/office/officeart/2008/layout/LinedList"/>
    <dgm:cxn modelId="{DE854C4D-60C9-4789-9C56-00560129F96D}" type="presParOf" srcId="{9574B0FF-F494-4045-ABDE-6F50B7E98D10}" destId="{646941BF-21BC-4F1E-9069-DF4161B6BC4F}" srcOrd="2" destOrd="0" presId="urn:microsoft.com/office/officeart/2008/layout/LinedList"/>
    <dgm:cxn modelId="{8CC0372F-5167-42FD-9F20-3D0D671591AD}" type="presParOf" srcId="{51BB9662-28F0-4BFA-B024-4CB90EEAE3D4}" destId="{ED85E7E7-A6C4-4831-A970-636550E92DBC}" srcOrd="11" destOrd="0" presId="urn:microsoft.com/office/officeart/2008/layout/LinedList"/>
    <dgm:cxn modelId="{A8AB585C-30BA-43E2-9B62-A47776825040}" type="presParOf" srcId="{51BB9662-28F0-4BFA-B024-4CB90EEAE3D4}" destId="{79135E86-718C-4B9A-9877-31792FA46DBC}" srcOrd="12" destOrd="0" presId="urn:microsoft.com/office/officeart/2008/layout/LinedList"/>
    <dgm:cxn modelId="{916ACA2E-FF78-43EF-B61D-BEE5511EC7C2}" type="presParOf" srcId="{51BB9662-28F0-4BFA-B024-4CB90EEAE3D4}" destId="{0DC129BE-19FA-4B39-909B-C4A0813631F0}" srcOrd="13" destOrd="0" presId="urn:microsoft.com/office/officeart/2008/layout/LinedList"/>
    <dgm:cxn modelId="{AF4B9DBE-ED35-44A9-A2C3-D8B74A55F064}" type="presParOf" srcId="{0DC129BE-19FA-4B39-909B-C4A0813631F0}" destId="{86F164A8-87B0-4411-9334-8109D13978DC}" srcOrd="0" destOrd="0" presId="urn:microsoft.com/office/officeart/2008/layout/LinedList"/>
    <dgm:cxn modelId="{61319FCF-410B-454C-862F-07C7E30D5FEF}" type="presParOf" srcId="{0DC129BE-19FA-4B39-909B-C4A0813631F0}" destId="{DEF6D525-27B6-4074-8440-CF2304F48B88}" srcOrd="1" destOrd="0" presId="urn:microsoft.com/office/officeart/2008/layout/LinedList"/>
    <dgm:cxn modelId="{5EF8E5BA-7809-4038-999D-CFBE513D69F5}" type="presParOf" srcId="{0DC129BE-19FA-4B39-909B-C4A0813631F0}" destId="{BF2FD907-A70A-4402-87D8-2FC06CCFEBDA}" srcOrd="2" destOrd="0" presId="urn:microsoft.com/office/officeart/2008/layout/LinedList"/>
    <dgm:cxn modelId="{273108E5-C328-48F4-91B3-8CC05CD698A2}" type="presParOf" srcId="{51BB9662-28F0-4BFA-B024-4CB90EEAE3D4}" destId="{70321581-B7A3-413C-88B4-EA784E50AF43}" srcOrd="14" destOrd="0" presId="urn:microsoft.com/office/officeart/2008/layout/LinedList"/>
    <dgm:cxn modelId="{63070E81-8C6D-4CD8-972B-96C31C887A12}" type="presParOf" srcId="{51BB9662-28F0-4BFA-B024-4CB90EEAE3D4}" destId="{A6C82F63-8C83-4ED5-A94E-EEF95D06E7A3}" srcOrd="15" destOrd="0" presId="urn:microsoft.com/office/officeart/2008/layout/LinedList"/>
    <dgm:cxn modelId="{9E9F6D27-74EE-4216-8861-510E452462FE}" type="presParOf" srcId="{51BB9662-28F0-4BFA-B024-4CB90EEAE3D4}" destId="{E17B1809-C138-4138-98F2-8694395F1618}" srcOrd="16" destOrd="0" presId="urn:microsoft.com/office/officeart/2008/layout/LinedList"/>
    <dgm:cxn modelId="{6831DA8A-ED42-443E-8AF4-23BEF296650A}" type="presParOf" srcId="{E17B1809-C138-4138-98F2-8694395F1618}" destId="{24905BA2-8128-4FFE-83F9-6F24E1D73141}" srcOrd="0" destOrd="0" presId="urn:microsoft.com/office/officeart/2008/layout/LinedList"/>
    <dgm:cxn modelId="{35798724-8312-48C9-BB93-5CEAC2C36EA7}" type="presParOf" srcId="{E17B1809-C138-4138-98F2-8694395F1618}" destId="{200A566D-8EE4-49F8-8D2A-0F179BD4D688}" srcOrd="1" destOrd="0" presId="urn:microsoft.com/office/officeart/2008/layout/LinedList"/>
    <dgm:cxn modelId="{40CC22F9-6795-46D9-8280-3D2CD86AD983}" type="presParOf" srcId="{E17B1809-C138-4138-98F2-8694395F1618}" destId="{83B15947-A739-46D1-9D97-7F36BC4A3A71}" srcOrd="2" destOrd="0" presId="urn:microsoft.com/office/officeart/2008/layout/LinedList"/>
    <dgm:cxn modelId="{0F183D0A-C7A0-4A6F-A94D-5D9C00FF11A4}" type="presParOf" srcId="{51BB9662-28F0-4BFA-B024-4CB90EEAE3D4}" destId="{CA4A798A-0D09-49F0-8B21-6386248510AE}" srcOrd="17" destOrd="0" presId="urn:microsoft.com/office/officeart/2008/layout/LinedList"/>
    <dgm:cxn modelId="{2AB05656-B26D-43A2-AC10-9FF89A7ACE6F}" type="presParOf" srcId="{51BB9662-28F0-4BFA-B024-4CB90EEAE3D4}" destId="{54B44A63-C5FC-4B80-BA2A-361B29203211}" srcOrd="18" destOrd="0" presId="urn:microsoft.com/office/officeart/2008/layout/LinedList"/>
    <dgm:cxn modelId="{90BBD0F0-451C-44F0-893F-16476F5AF8B9}" type="presParOf" srcId="{51BB9662-28F0-4BFA-B024-4CB90EEAE3D4}" destId="{C42BBDCF-37CE-440D-A960-969D57C59409}" srcOrd="19" destOrd="0" presId="urn:microsoft.com/office/officeart/2008/layout/LinedList"/>
    <dgm:cxn modelId="{2FD6FBF9-6D4B-405A-A075-17852CF7E67E}" type="presParOf" srcId="{C42BBDCF-37CE-440D-A960-969D57C59409}" destId="{958751AC-EA32-4262-98B6-4867680ECE9A}" srcOrd="0" destOrd="0" presId="urn:microsoft.com/office/officeart/2008/layout/LinedList"/>
    <dgm:cxn modelId="{BB88B2E0-D77C-4E5A-A288-AAE3E4944736}" type="presParOf" srcId="{C42BBDCF-37CE-440D-A960-969D57C59409}" destId="{B84C98E5-42C6-4EB9-9EF0-DF21A8A7AC55}" srcOrd="1" destOrd="0" presId="urn:microsoft.com/office/officeart/2008/layout/LinedList"/>
    <dgm:cxn modelId="{1DB4C8C0-8AA8-4997-95C9-BEB64298C1F1}" type="presParOf" srcId="{C42BBDCF-37CE-440D-A960-969D57C59409}" destId="{6E33E787-587A-4F91-952F-31BDD6DF7905}" srcOrd="2" destOrd="0" presId="urn:microsoft.com/office/officeart/2008/layout/LinedList"/>
    <dgm:cxn modelId="{108B0195-8F74-4086-8716-BE69B2512555}" type="presParOf" srcId="{51BB9662-28F0-4BFA-B024-4CB90EEAE3D4}" destId="{DF1B3B1D-C197-4AC7-8998-05F66942E8B7}" srcOrd="20" destOrd="0" presId="urn:microsoft.com/office/officeart/2008/layout/LinedList"/>
    <dgm:cxn modelId="{BFB8E30A-C93F-4615-AF9F-E814334C466F}" type="presParOf" srcId="{51BB9662-28F0-4BFA-B024-4CB90EEAE3D4}" destId="{A8D0C29A-9012-4D55-BD33-85165C682767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C7A9F82-4B8F-42C9-976D-2E3154259ACA}" type="doc">
      <dgm:prSet loTypeId="urn:microsoft.com/office/officeart/2005/8/layout/lProcess2" loCatId="relationship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923E58C-B3A7-4996-A580-987C3603D9D0}">
      <dgm:prSet/>
      <dgm:spPr/>
      <dgm:t>
        <a:bodyPr/>
        <a:lstStyle/>
        <a:p>
          <a:pPr rtl="0"/>
          <a:r>
            <a:rPr lang="en-US"/>
            <a:t>F.S. Chapter 286, the “Open Meetings Law;”</a:t>
          </a:r>
          <a:endParaRPr lang="en-US" dirty="0"/>
        </a:p>
      </dgm:t>
    </dgm:pt>
    <dgm:pt modelId="{BEE768AE-0422-41B2-8B27-1C2D3324D4C6}" type="parTrans" cxnId="{F40F6CBD-29B2-4012-B85C-9EBF1AB71148}">
      <dgm:prSet/>
      <dgm:spPr/>
      <dgm:t>
        <a:bodyPr/>
        <a:lstStyle/>
        <a:p>
          <a:endParaRPr lang="en-US"/>
        </a:p>
      </dgm:t>
    </dgm:pt>
    <dgm:pt modelId="{EBB17860-F70E-4706-BA58-A32707806413}" type="sibTrans" cxnId="{F40F6CBD-29B2-4012-B85C-9EBF1AB71148}">
      <dgm:prSet/>
      <dgm:spPr/>
      <dgm:t>
        <a:bodyPr/>
        <a:lstStyle/>
        <a:p>
          <a:endParaRPr lang="en-US"/>
        </a:p>
      </dgm:t>
    </dgm:pt>
    <dgm:pt modelId="{013C8FD6-BBE5-4B38-846A-C31527215FF1}">
      <dgm:prSet/>
      <dgm:spPr/>
      <dgm:t>
        <a:bodyPr/>
        <a:lstStyle/>
        <a:p>
          <a:pPr rtl="0"/>
          <a:r>
            <a:rPr lang="en-US" dirty="0"/>
            <a:t>Protects the public from “closed door” decision making and provides a right of access to public meetings</a:t>
          </a:r>
        </a:p>
      </dgm:t>
    </dgm:pt>
    <dgm:pt modelId="{295D7D8B-6195-4530-AFFB-EA61079C884F}" type="parTrans" cxnId="{7CA06CE8-6B11-4B25-AC3B-97C4F970BCAE}">
      <dgm:prSet/>
      <dgm:spPr/>
      <dgm:t>
        <a:bodyPr/>
        <a:lstStyle/>
        <a:p>
          <a:endParaRPr lang="en-US"/>
        </a:p>
      </dgm:t>
    </dgm:pt>
    <dgm:pt modelId="{9A7B4CF3-3002-495D-854A-394CD6ADE704}" type="sibTrans" cxnId="{7CA06CE8-6B11-4B25-AC3B-97C4F970BCAE}">
      <dgm:prSet/>
      <dgm:spPr/>
      <dgm:t>
        <a:bodyPr/>
        <a:lstStyle/>
        <a:p>
          <a:endParaRPr lang="en-US"/>
        </a:p>
      </dgm:t>
    </dgm:pt>
    <dgm:pt modelId="{D9E3DFD2-FB59-417E-9357-3169517FE691}">
      <dgm:prSet/>
      <dgm:spPr/>
      <dgm:t>
        <a:bodyPr/>
        <a:lstStyle/>
        <a:p>
          <a:pPr rtl="0"/>
          <a:r>
            <a:rPr lang="en-US" dirty="0"/>
            <a:t>F.S. Chapter 119, the “Public Records Law”</a:t>
          </a:r>
        </a:p>
      </dgm:t>
    </dgm:pt>
    <dgm:pt modelId="{743CC8B7-D2F6-4AA2-A2BD-1266F7E7F6A3}" type="parTrans" cxnId="{175997BA-5AEF-4023-A9E0-A58A409F4796}">
      <dgm:prSet/>
      <dgm:spPr/>
      <dgm:t>
        <a:bodyPr/>
        <a:lstStyle/>
        <a:p>
          <a:endParaRPr lang="en-US"/>
        </a:p>
      </dgm:t>
    </dgm:pt>
    <dgm:pt modelId="{ED96155F-291A-430D-98DD-D44FFEAC3C65}" type="sibTrans" cxnId="{175997BA-5AEF-4023-A9E0-A58A409F4796}">
      <dgm:prSet/>
      <dgm:spPr/>
      <dgm:t>
        <a:bodyPr/>
        <a:lstStyle/>
        <a:p>
          <a:endParaRPr lang="en-US"/>
        </a:p>
      </dgm:t>
    </dgm:pt>
    <dgm:pt modelId="{1BEA1B61-2F0F-48B1-8EF3-F7F6C439E379}">
      <dgm:prSet/>
      <dgm:spPr/>
      <dgm:t>
        <a:bodyPr/>
        <a:lstStyle/>
        <a:p>
          <a:pPr rtl="0"/>
          <a:r>
            <a:rPr lang="en-US" dirty="0"/>
            <a:t>Creates a right of access to records made or received in connection with official business of a public body</a:t>
          </a:r>
        </a:p>
      </dgm:t>
    </dgm:pt>
    <dgm:pt modelId="{544AF39A-3AB0-40FE-B2BC-21514AE46EEF}" type="parTrans" cxnId="{A5C39375-66B1-4702-867D-1F2577007D31}">
      <dgm:prSet/>
      <dgm:spPr/>
      <dgm:t>
        <a:bodyPr/>
        <a:lstStyle/>
        <a:p>
          <a:endParaRPr lang="en-US"/>
        </a:p>
      </dgm:t>
    </dgm:pt>
    <dgm:pt modelId="{A8633CB2-49B0-46B8-9836-386902E6766D}" type="sibTrans" cxnId="{A5C39375-66B1-4702-867D-1F2577007D31}">
      <dgm:prSet/>
      <dgm:spPr/>
      <dgm:t>
        <a:bodyPr/>
        <a:lstStyle/>
        <a:p>
          <a:endParaRPr lang="en-US"/>
        </a:p>
      </dgm:t>
    </dgm:pt>
    <dgm:pt modelId="{FDEFA3B8-9069-4AA1-94A6-E142031E6E0B}" type="pres">
      <dgm:prSet presAssocID="{BC7A9F82-4B8F-42C9-976D-2E3154259ACA}" presName="theList" presStyleCnt="0">
        <dgm:presLayoutVars>
          <dgm:dir/>
          <dgm:animLvl val="lvl"/>
          <dgm:resizeHandles val="exact"/>
        </dgm:presLayoutVars>
      </dgm:prSet>
      <dgm:spPr/>
    </dgm:pt>
    <dgm:pt modelId="{AA17E10D-8B54-4DFF-AD60-B8431D45E5F2}" type="pres">
      <dgm:prSet presAssocID="{7923E58C-B3A7-4996-A580-987C3603D9D0}" presName="compNode" presStyleCnt="0"/>
      <dgm:spPr/>
    </dgm:pt>
    <dgm:pt modelId="{63B7451F-E712-4B03-A335-ACE420606159}" type="pres">
      <dgm:prSet presAssocID="{7923E58C-B3A7-4996-A580-987C3603D9D0}" presName="aNode" presStyleLbl="bgShp" presStyleIdx="0" presStyleCnt="2"/>
      <dgm:spPr/>
    </dgm:pt>
    <dgm:pt modelId="{84D1A5CA-312C-43F2-9E57-45CC5E205A4C}" type="pres">
      <dgm:prSet presAssocID="{7923E58C-B3A7-4996-A580-987C3603D9D0}" presName="textNode" presStyleLbl="bgShp" presStyleIdx="0" presStyleCnt="2"/>
      <dgm:spPr/>
    </dgm:pt>
    <dgm:pt modelId="{96189200-0021-4E53-A515-D2868FF47315}" type="pres">
      <dgm:prSet presAssocID="{7923E58C-B3A7-4996-A580-987C3603D9D0}" presName="compChildNode" presStyleCnt="0"/>
      <dgm:spPr/>
    </dgm:pt>
    <dgm:pt modelId="{BF3D239C-1FBC-4E81-BE17-BA4330DB208B}" type="pres">
      <dgm:prSet presAssocID="{7923E58C-B3A7-4996-A580-987C3603D9D0}" presName="theInnerList" presStyleCnt="0"/>
      <dgm:spPr/>
    </dgm:pt>
    <dgm:pt modelId="{968D621F-9BCD-4B63-996A-30BB9BFC217A}" type="pres">
      <dgm:prSet presAssocID="{013C8FD6-BBE5-4B38-846A-C31527215FF1}" presName="childNode" presStyleLbl="node1" presStyleIdx="0" presStyleCnt="2">
        <dgm:presLayoutVars>
          <dgm:bulletEnabled val="1"/>
        </dgm:presLayoutVars>
      </dgm:prSet>
      <dgm:spPr/>
    </dgm:pt>
    <dgm:pt modelId="{EB550CC1-79F5-4610-AD0C-7E3E5E6B6B22}" type="pres">
      <dgm:prSet presAssocID="{7923E58C-B3A7-4996-A580-987C3603D9D0}" presName="aSpace" presStyleCnt="0"/>
      <dgm:spPr/>
    </dgm:pt>
    <dgm:pt modelId="{1A478646-1DDA-4151-8093-6ECCC8087C9E}" type="pres">
      <dgm:prSet presAssocID="{D9E3DFD2-FB59-417E-9357-3169517FE691}" presName="compNode" presStyleCnt="0"/>
      <dgm:spPr/>
    </dgm:pt>
    <dgm:pt modelId="{2F044189-3ED1-4E76-BC4F-90FF8FE9C61C}" type="pres">
      <dgm:prSet presAssocID="{D9E3DFD2-FB59-417E-9357-3169517FE691}" presName="aNode" presStyleLbl="bgShp" presStyleIdx="1" presStyleCnt="2"/>
      <dgm:spPr/>
    </dgm:pt>
    <dgm:pt modelId="{4DD12B73-76D4-4926-A056-AF709E4AA901}" type="pres">
      <dgm:prSet presAssocID="{D9E3DFD2-FB59-417E-9357-3169517FE691}" presName="textNode" presStyleLbl="bgShp" presStyleIdx="1" presStyleCnt="2"/>
      <dgm:spPr/>
    </dgm:pt>
    <dgm:pt modelId="{77AF90A9-371B-45CB-B19F-00D0BD61D891}" type="pres">
      <dgm:prSet presAssocID="{D9E3DFD2-FB59-417E-9357-3169517FE691}" presName="compChildNode" presStyleCnt="0"/>
      <dgm:spPr/>
    </dgm:pt>
    <dgm:pt modelId="{CC44B5F8-63F6-445F-99D3-424093641201}" type="pres">
      <dgm:prSet presAssocID="{D9E3DFD2-FB59-417E-9357-3169517FE691}" presName="theInnerList" presStyleCnt="0"/>
      <dgm:spPr/>
    </dgm:pt>
    <dgm:pt modelId="{3A4AD3EE-BD7F-4D04-8E8F-30560E3BC54C}" type="pres">
      <dgm:prSet presAssocID="{1BEA1B61-2F0F-48B1-8EF3-F7F6C439E37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51D4DE1B-AA4E-49F0-84AC-10D34D98F08A}" type="presOf" srcId="{013C8FD6-BBE5-4B38-846A-C31527215FF1}" destId="{968D621F-9BCD-4B63-996A-30BB9BFC217A}" srcOrd="0" destOrd="0" presId="urn:microsoft.com/office/officeart/2005/8/layout/lProcess2"/>
    <dgm:cxn modelId="{F7E22430-8112-4F14-8C92-00D900194213}" type="presOf" srcId="{BC7A9F82-4B8F-42C9-976D-2E3154259ACA}" destId="{FDEFA3B8-9069-4AA1-94A6-E142031E6E0B}" srcOrd="0" destOrd="0" presId="urn:microsoft.com/office/officeart/2005/8/layout/lProcess2"/>
    <dgm:cxn modelId="{A5C39375-66B1-4702-867D-1F2577007D31}" srcId="{D9E3DFD2-FB59-417E-9357-3169517FE691}" destId="{1BEA1B61-2F0F-48B1-8EF3-F7F6C439E379}" srcOrd="0" destOrd="0" parTransId="{544AF39A-3AB0-40FE-B2BC-21514AE46EEF}" sibTransId="{A8633CB2-49B0-46B8-9836-386902E6766D}"/>
    <dgm:cxn modelId="{6E00367C-B6E0-4B58-85AC-A64A6FD4EA68}" type="presOf" srcId="{D9E3DFD2-FB59-417E-9357-3169517FE691}" destId="{4DD12B73-76D4-4926-A056-AF709E4AA901}" srcOrd="1" destOrd="0" presId="urn:microsoft.com/office/officeart/2005/8/layout/lProcess2"/>
    <dgm:cxn modelId="{DA81E98C-A3D6-43FF-8456-7D52B9E552AC}" type="presOf" srcId="{1BEA1B61-2F0F-48B1-8EF3-F7F6C439E379}" destId="{3A4AD3EE-BD7F-4D04-8E8F-30560E3BC54C}" srcOrd="0" destOrd="0" presId="urn:microsoft.com/office/officeart/2005/8/layout/lProcess2"/>
    <dgm:cxn modelId="{175997BA-5AEF-4023-A9E0-A58A409F4796}" srcId="{BC7A9F82-4B8F-42C9-976D-2E3154259ACA}" destId="{D9E3DFD2-FB59-417E-9357-3169517FE691}" srcOrd="1" destOrd="0" parTransId="{743CC8B7-D2F6-4AA2-A2BD-1266F7E7F6A3}" sibTransId="{ED96155F-291A-430D-98DD-D44FFEAC3C65}"/>
    <dgm:cxn modelId="{F40F6CBD-29B2-4012-B85C-9EBF1AB71148}" srcId="{BC7A9F82-4B8F-42C9-976D-2E3154259ACA}" destId="{7923E58C-B3A7-4996-A580-987C3603D9D0}" srcOrd="0" destOrd="0" parTransId="{BEE768AE-0422-41B2-8B27-1C2D3324D4C6}" sibTransId="{EBB17860-F70E-4706-BA58-A32707806413}"/>
    <dgm:cxn modelId="{6EA1FEC1-0ED7-46D9-ABBE-E1E8D39CE277}" type="presOf" srcId="{7923E58C-B3A7-4996-A580-987C3603D9D0}" destId="{63B7451F-E712-4B03-A335-ACE420606159}" srcOrd="0" destOrd="0" presId="urn:microsoft.com/office/officeart/2005/8/layout/lProcess2"/>
    <dgm:cxn modelId="{BB10CEC8-3F02-4344-8D88-1F8BF42C4030}" type="presOf" srcId="{7923E58C-B3A7-4996-A580-987C3603D9D0}" destId="{84D1A5CA-312C-43F2-9E57-45CC5E205A4C}" srcOrd="1" destOrd="0" presId="urn:microsoft.com/office/officeart/2005/8/layout/lProcess2"/>
    <dgm:cxn modelId="{99A968C9-2973-4F88-8030-65991A9449F7}" type="presOf" srcId="{D9E3DFD2-FB59-417E-9357-3169517FE691}" destId="{2F044189-3ED1-4E76-BC4F-90FF8FE9C61C}" srcOrd="0" destOrd="0" presId="urn:microsoft.com/office/officeart/2005/8/layout/lProcess2"/>
    <dgm:cxn modelId="{7CA06CE8-6B11-4B25-AC3B-97C4F970BCAE}" srcId="{7923E58C-B3A7-4996-A580-987C3603D9D0}" destId="{013C8FD6-BBE5-4B38-846A-C31527215FF1}" srcOrd="0" destOrd="0" parTransId="{295D7D8B-6195-4530-AFFB-EA61079C884F}" sibTransId="{9A7B4CF3-3002-495D-854A-394CD6ADE704}"/>
    <dgm:cxn modelId="{4D4D4383-C45E-45C6-BD65-22C3840E3E2C}" type="presParOf" srcId="{FDEFA3B8-9069-4AA1-94A6-E142031E6E0B}" destId="{AA17E10D-8B54-4DFF-AD60-B8431D45E5F2}" srcOrd="0" destOrd="0" presId="urn:microsoft.com/office/officeart/2005/8/layout/lProcess2"/>
    <dgm:cxn modelId="{3A0A1546-FD9B-4A4D-8E2A-2CB531D55224}" type="presParOf" srcId="{AA17E10D-8B54-4DFF-AD60-B8431D45E5F2}" destId="{63B7451F-E712-4B03-A335-ACE420606159}" srcOrd="0" destOrd="0" presId="urn:microsoft.com/office/officeart/2005/8/layout/lProcess2"/>
    <dgm:cxn modelId="{060F775C-3A92-47ED-98B5-FA9B92DB1764}" type="presParOf" srcId="{AA17E10D-8B54-4DFF-AD60-B8431D45E5F2}" destId="{84D1A5CA-312C-43F2-9E57-45CC5E205A4C}" srcOrd="1" destOrd="0" presId="urn:microsoft.com/office/officeart/2005/8/layout/lProcess2"/>
    <dgm:cxn modelId="{D55F95D2-EAC8-4A08-9DC1-937EF382BEEA}" type="presParOf" srcId="{AA17E10D-8B54-4DFF-AD60-B8431D45E5F2}" destId="{96189200-0021-4E53-A515-D2868FF47315}" srcOrd="2" destOrd="0" presId="urn:microsoft.com/office/officeart/2005/8/layout/lProcess2"/>
    <dgm:cxn modelId="{D7B52371-C1D1-45F9-A8DC-3E98F101E25F}" type="presParOf" srcId="{96189200-0021-4E53-A515-D2868FF47315}" destId="{BF3D239C-1FBC-4E81-BE17-BA4330DB208B}" srcOrd="0" destOrd="0" presId="urn:microsoft.com/office/officeart/2005/8/layout/lProcess2"/>
    <dgm:cxn modelId="{0FC36C2D-94B1-4D0C-AF13-09AA21BE94CD}" type="presParOf" srcId="{BF3D239C-1FBC-4E81-BE17-BA4330DB208B}" destId="{968D621F-9BCD-4B63-996A-30BB9BFC217A}" srcOrd="0" destOrd="0" presId="urn:microsoft.com/office/officeart/2005/8/layout/lProcess2"/>
    <dgm:cxn modelId="{9E4215DE-6AF9-43F6-AEFE-117DE5CCEC7F}" type="presParOf" srcId="{FDEFA3B8-9069-4AA1-94A6-E142031E6E0B}" destId="{EB550CC1-79F5-4610-AD0C-7E3E5E6B6B22}" srcOrd="1" destOrd="0" presId="urn:microsoft.com/office/officeart/2005/8/layout/lProcess2"/>
    <dgm:cxn modelId="{FE011254-ED4C-4AB4-B271-08C90697DCAA}" type="presParOf" srcId="{FDEFA3B8-9069-4AA1-94A6-E142031E6E0B}" destId="{1A478646-1DDA-4151-8093-6ECCC8087C9E}" srcOrd="2" destOrd="0" presId="urn:microsoft.com/office/officeart/2005/8/layout/lProcess2"/>
    <dgm:cxn modelId="{557821B9-E686-40ED-B720-ECFDC4BE4F5D}" type="presParOf" srcId="{1A478646-1DDA-4151-8093-6ECCC8087C9E}" destId="{2F044189-3ED1-4E76-BC4F-90FF8FE9C61C}" srcOrd="0" destOrd="0" presId="urn:microsoft.com/office/officeart/2005/8/layout/lProcess2"/>
    <dgm:cxn modelId="{BA8E22BE-5813-49EC-9365-2D361DB461DB}" type="presParOf" srcId="{1A478646-1DDA-4151-8093-6ECCC8087C9E}" destId="{4DD12B73-76D4-4926-A056-AF709E4AA901}" srcOrd="1" destOrd="0" presId="urn:microsoft.com/office/officeart/2005/8/layout/lProcess2"/>
    <dgm:cxn modelId="{018E7EF0-836C-49F9-85F1-34D1F155951B}" type="presParOf" srcId="{1A478646-1DDA-4151-8093-6ECCC8087C9E}" destId="{77AF90A9-371B-45CB-B19F-00D0BD61D891}" srcOrd="2" destOrd="0" presId="urn:microsoft.com/office/officeart/2005/8/layout/lProcess2"/>
    <dgm:cxn modelId="{49E71F7B-3ED0-4F3C-8D95-6C7ED9E7F4D1}" type="presParOf" srcId="{77AF90A9-371B-45CB-B19F-00D0BD61D891}" destId="{CC44B5F8-63F6-445F-99D3-424093641201}" srcOrd="0" destOrd="0" presId="urn:microsoft.com/office/officeart/2005/8/layout/lProcess2"/>
    <dgm:cxn modelId="{18F68125-4D25-40F8-9D17-6F31D8F5B9FC}" type="presParOf" srcId="{CC44B5F8-63F6-445F-99D3-424093641201}" destId="{3A4AD3EE-BD7F-4D04-8E8F-30560E3BC54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4B3E2D4E-D39B-4980-AFC7-5B1026FEC4DE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78DE1A-ED6F-4227-A712-0605AB75BC32}">
      <dgm:prSet custT="1"/>
      <dgm:spPr/>
      <dgm:t>
        <a:bodyPr/>
        <a:lstStyle/>
        <a:p>
          <a:pPr rtl="0"/>
          <a:r>
            <a:rPr lang="en-US" sz="2000" b="0" i="0" dirty="0">
              <a:latin typeface="+mn-lt"/>
            </a:rPr>
            <a:t>"</a:t>
          </a:r>
          <a:r>
            <a:rPr lang="en-US" sz="2000" b="1" i="0" dirty="0">
              <a:latin typeface="+mn-lt"/>
            </a:rPr>
            <a:t>Every thought</a:t>
          </a:r>
          <a:r>
            <a:rPr lang="en-US" sz="2000" b="0" i="0" dirty="0">
              <a:latin typeface="+mn-lt"/>
            </a:rPr>
            <a:t>, as well as every affirmative act, of a public official as it relates to and is within the scope of his official duties, is a matter of public concern; and it is the entire decision-making process that the legislature intended to affect by the enactment of the statute before us.“</a:t>
          </a:r>
          <a:endParaRPr lang="en-US" sz="2000" dirty="0">
            <a:latin typeface="+mn-lt"/>
          </a:endParaRPr>
        </a:p>
      </dgm:t>
    </dgm:pt>
    <dgm:pt modelId="{8F3AFA2E-8F1C-4C81-8165-D172BA3CA11A}" type="parTrans" cxnId="{6D1BCBA6-7B93-4606-A35E-4B9B1204FAF3}">
      <dgm:prSet/>
      <dgm:spPr/>
      <dgm:t>
        <a:bodyPr/>
        <a:lstStyle/>
        <a:p>
          <a:endParaRPr lang="en-US" sz="2000">
            <a:latin typeface="Gotham Book" pitchFamily="50" charset="0"/>
          </a:endParaRPr>
        </a:p>
      </dgm:t>
    </dgm:pt>
    <dgm:pt modelId="{D69F4A06-2477-4B97-8DA3-A6C4CB5CE3C4}" type="sibTrans" cxnId="{6D1BCBA6-7B93-4606-A35E-4B9B1204FAF3}">
      <dgm:prSet/>
      <dgm:spPr>
        <a:solidFill>
          <a:srgbClr val="003865"/>
        </a:solidFill>
      </dgm:spPr>
      <dgm:t>
        <a:bodyPr/>
        <a:lstStyle/>
        <a:p>
          <a:endParaRPr lang="en-US" sz="2000">
            <a:latin typeface="Gotham Book" pitchFamily="50" charset="0"/>
          </a:endParaRPr>
        </a:p>
      </dgm:t>
    </dgm:pt>
    <dgm:pt modelId="{74613D79-B546-48DD-B306-E944A15D54AA}">
      <dgm:prSet custT="1"/>
      <dgm:spPr/>
      <dgm:t>
        <a:bodyPr/>
        <a:lstStyle/>
        <a:p>
          <a:pPr rtl="0"/>
          <a:r>
            <a:rPr lang="en-US" sz="3600" b="0" i="0" dirty="0">
              <a:latin typeface="+mn-lt"/>
            </a:rPr>
            <a:t>- </a:t>
          </a:r>
          <a:r>
            <a:rPr lang="en-US" sz="3600" b="0" i="0" dirty="0">
              <a:latin typeface="+mj-lt"/>
            </a:rPr>
            <a:t>Florida Code of Ethics, Sunshine Law and Public Records Act</a:t>
          </a:r>
          <a:endParaRPr lang="en-US" sz="3600" dirty="0">
            <a:latin typeface="+mj-lt"/>
          </a:endParaRPr>
        </a:p>
      </dgm:t>
    </dgm:pt>
    <dgm:pt modelId="{B00F7DD4-5719-49CC-9D3D-CC3A58662EE8}" type="parTrans" cxnId="{AE3631EB-8213-473C-BF22-316326776CEE}">
      <dgm:prSet/>
      <dgm:spPr/>
      <dgm:t>
        <a:bodyPr/>
        <a:lstStyle/>
        <a:p>
          <a:endParaRPr lang="en-US" sz="2000">
            <a:latin typeface="Gotham Book" pitchFamily="50" charset="0"/>
          </a:endParaRPr>
        </a:p>
      </dgm:t>
    </dgm:pt>
    <dgm:pt modelId="{63A7332B-333A-4F8E-A350-67572A3E061D}" type="sibTrans" cxnId="{AE3631EB-8213-473C-BF22-316326776CEE}">
      <dgm:prSet/>
      <dgm:spPr>
        <a:solidFill>
          <a:srgbClr val="0069AA"/>
        </a:solidFill>
      </dgm:spPr>
      <dgm:t>
        <a:bodyPr/>
        <a:lstStyle/>
        <a:p>
          <a:endParaRPr lang="en-US" sz="2000">
            <a:latin typeface="Gotham Book" pitchFamily="50" charset="0"/>
          </a:endParaRPr>
        </a:p>
      </dgm:t>
    </dgm:pt>
    <dgm:pt modelId="{CF4F4076-1FEB-4149-90D2-CAC664DBB136}" type="pres">
      <dgm:prSet presAssocID="{4B3E2D4E-D39B-4980-AFC7-5B1026FEC4DE}" presName="cycle" presStyleCnt="0">
        <dgm:presLayoutVars>
          <dgm:dir/>
          <dgm:resizeHandles val="exact"/>
        </dgm:presLayoutVars>
      </dgm:prSet>
      <dgm:spPr/>
    </dgm:pt>
    <dgm:pt modelId="{4E9D8E9D-354A-42F0-9E6A-D1F8FD635FF8}" type="pres">
      <dgm:prSet presAssocID="{74613D79-B546-48DD-B306-E944A15D54AA}" presName="dummy" presStyleCnt="0"/>
      <dgm:spPr/>
    </dgm:pt>
    <dgm:pt modelId="{AAA24FC6-275A-42D3-8BF6-EADDC2D0198B}" type="pres">
      <dgm:prSet presAssocID="{74613D79-B546-48DD-B306-E944A15D54AA}" presName="node" presStyleLbl="revTx" presStyleIdx="0" presStyleCnt="2" custScaleX="132384">
        <dgm:presLayoutVars>
          <dgm:bulletEnabled val="1"/>
        </dgm:presLayoutVars>
      </dgm:prSet>
      <dgm:spPr/>
    </dgm:pt>
    <dgm:pt modelId="{7B16F5BE-05B1-46AC-8169-8A694E270E81}" type="pres">
      <dgm:prSet presAssocID="{63A7332B-333A-4F8E-A350-67572A3E061D}" presName="sibTrans" presStyleLbl="node1" presStyleIdx="0" presStyleCnt="2" custLinFactNeighborX="-1327" custLinFactNeighborY="1380"/>
      <dgm:spPr/>
    </dgm:pt>
    <dgm:pt modelId="{DE7D9BAF-D57D-497A-BABA-D33470CD0C12}" type="pres">
      <dgm:prSet presAssocID="{FF78DE1A-ED6F-4227-A712-0605AB75BC32}" presName="dummy" presStyleCnt="0"/>
      <dgm:spPr/>
    </dgm:pt>
    <dgm:pt modelId="{A3EBA481-C267-4654-9137-9190B9B8E689}" type="pres">
      <dgm:prSet presAssocID="{FF78DE1A-ED6F-4227-A712-0605AB75BC32}" presName="node" presStyleLbl="revTx" presStyleIdx="1" presStyleCnt="2" custScaleX="171515" custRadScaleRad="106201">
        <dgm:presLayoutVars>
          <dgm:bulletEnabled val="1"/>
        </dgm:presLayoutVars>
      </dgm:prSet>
      <dgm:spPr/>
    </dgm:pt>
    <dgm:pt modelId="{93A68BC9-6266-4276-8105-4D5C47B409D9}" type="pres">
      <dgm:prSet presAssocID="{D69F4A06-2477-4B97-8DA3-A6C4CB5CE3C4}" presName="sibTrans" presStyleLbl="node1" presStyleIdx="1" presStyleCnt="2" custLinFactNeighborX="-1717" custLinFactNeighborY="-3405"/>
      <dgm:spPr/>
    </dgm:pt>
  </dgm:ptLst>
  <dgm:cxnLst>
    <dgm:cxn modelId="{B2759620-7E1E-4962-950C-2BAF0172A2CE}" type="presOf" srcId="{D69F4A06-2477-4B97-8DA3-A6C4CB5CE3C4}" destId="{93A68BC9-6266-4276-8105-4D5C47B409D9}" srcOrd="0" destOrd="0" presId="urn:microsoft.com/office/officeart/2005/8/layout/cycle1"/>
    <dgm:cxn modelId="{9BBE5C40-31A5-4C2D-A728-7A4CC8FBDCC0}" type="presOf" srcId="{74613D79-B546-48DD-B306-E944A15D54AA}" destId="{AAA24FC6-275A-42D3-8BF6-EADDC2D0198B}" srcOrd="0" destOrd="0" presId="urn:microsoft.com/office/officeart/2005/8/layout/cycle1"/>
    <dgm:cxn modelId="{379ECC60-527B-4E17-9973-6F4D33AD9A0A}" type="presOf" srcId="{FF78DE1A-ED6F-4227-A712-0605AB75BC32}" destId="{A3EBA481-C267-4654-9137-9190B9B8E689}" srcOrd="0" destOrd="0" presId="urn:microsoft.com/office/officeart/2005/8/layout/cycle1"/>
    <dgm:cxn modelId="{98313E9F-358F-4743-9F43-A4270DCB2970}" type="presOf" srcId="{63A7332B-333A-4F8E-A350-67572A3E061D}" destId="{7B16F5BE-05B1-46AC-8169-8A694E270E81}" srcOrd="0" destOrd="0" presId="urn:microsoft.com/office/officeart/2005/8/layout/cycle1"/>
    <dgm:cxn modelId="{6D1BCBA6-7B93-4606-A35E-4B9B1204FAF3}" srcId="{4B3E2D4E-D39B-4980-AFC7-5B1026FEC4DE}" destId="{FF78DE1A-ED6F-4227-A712-0605AB75BC32}" srcOrd="1" destOrd="0" parTransId="{8F3AFA2E-8F1C-4C81-8165-D172BA3CA11A}" sibTransId="{D69F4A06-2477-4B97-8DA3-A6C4CB5CE3C4}"/>
    <dgm:cxn modelId="{2FD059BC-490B-4F29-88ED-EA81D1611C87}" type="presOf" srcId="{4B3E2D4E-D39B-4980-AFC7-5B1026FEC4DE}" destId="{CF4F4076-1FEB-4149-90D2-CAC664DBB136}" srcOrd="0" destOrd="0" presId="urn:microsoft.com/office/officeart/2005/8/layout/cycle1"/>
    <dgm:cxn modelId="{AE3631EB-8213-473C-BF22-316326776CEE}" srcId="{4B3E2D4E-D39B-4980-AFC7-5B1026FEC4DE}" destId="{74613D79-B546-48DD-B306-E944A15D54AA}" srcOrd="0" destOrd="0" parTransId="{B00F7DD4-5719-49CC-9D3D-CC3A58662EE8}" sibTransId="{63A7332B-333A-4F8E-A350-67572A3E061D}"/>
    <dgm:cxn modelId="{B42D38CB-A546-4E70-BD40-46330EBBF839}" type="presParOf" srcId="{CF4F4076-1FEB-4149-90D2-CAC664DBB136}" destId="{4E9D8E9D-354A-42F0-9E6A-D1F8FD635FF8}" srcOrd="0" destOrd="0" presId="urn:microsoft.com/office/officeart/2005/8/layout/cycle1"/>
    <dgm:cxn modelId="{35072BDC-A24D-4FA1-89CE-C9AE9D6704AB}" type="presParOf" srcId="{CF4F4076-1FEB-4149-90D2-CAC664DBB136}" destId="{AAA24FC6-275A-42D3-8BF6-EADDC2D0198B}" srcOrd="1" destOrd="0" presId="urn:microsoft.com/office/officeart/2005/8/layout/cycle1"/>
    <dgm:cxn modelId="{07418C59-38E1-4025-9A1C-BF68BDA1F257}" type="presParOf" srcId="{CF4F4076-1FEB-4149-90D2-CAC664DBB136}" destId="{7B16F5BE-05B1-46AC-8169-8A694E270E81}" srcOrd="2" destOrd="0" presId="urn:microsoft.com/office/officeart/2005/8/layout/cycle1"/>
    <dgm:cxn modelId="{71438109-6006-43FE-B649-BE06CE2A00E6}" type="presParOf" srcId="{CF4F4076-1FEB-4149-90D2-CAC664DBB136}" destId="{DE7D9BAF-D57D-497A-BABA-D33470CD0C12}" srcOrd="3" destOrd="0" presId="urn:microsoft.com/office/officeart/2005/8/layout/cycle1"/>
    <dgm:cxn modelId="{302B394A-39A9-4EAE-858A-2FA665A5E05D}" type="presParOf" srcId="{CF4F4076-1FEB-4149-90D2-CAC664DBB136}" destId="{A3EBA481-C267-4654-9137-9190B9B8E689}" srcOrd="4" destOrd="0" presId="urn:microsoft.com/office/officeart/2005/8/layout/cycle1"/>
    <dgm:cxn modelId="{34B7AA2D-72D7-42E2-AC8B-1C2BB027ABB5}" type="presParOf" srcId="{CF4F4076-1FEB-4149-90D2-CAC664DBB136}" destId="{93A68BC9-6266-4276-8105-4D5C47B409D9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99E86D49-FC64-42E8-9BC2-A74827A8F0F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E688FA-FF9B-459D-9116-21C0BEDFA360}">
      <dgm:prSet custT="1"/>
      <dgm:spPr/>
      <dgm:t>
        <a:bodyPr/>
        <a:lstStyle/>
        <a:p>
          <a:pPr rtl="0"/>
          <a:r>
            <a:rPr lang="en-US" sz="1800" dirty="0"/>
            <a:t>Written documents (e.g., notes taken during a staff meeting)</a:t>
          </a:r>
        </a:p>
      </dgm:t>
    </dgm:pt>
    <dgm:pt modelId="{005C4B71-C5DF-4ACC-AB83-1863F987E0A5}" type="parTrans" cxnId="{41B55AA9-50B0-43E2-962D-7B4AEF993A20}">
      <dgm:prSet/>
      <dgm:spPr/>
      <dgm:t>
        <a:bodyPr/>
        <a:lstStyle/>
        <a:p>
          <a:endParaRPr lang="en-US"/>
        </a:p>
      </dgm:t>
    </dgm:pt>
    <dgm:pt modelId="{163BD806-9B78-4130-8573-AC94B0944F20}" type="sibTrans" cxnId="{41B55AA9-50B0-43E2-962D-7B4AEF993A20}">
      <dgm:prSet/>
      <dgm:spPr/>
      <dgm:t>
        <a:bodyPr/>
        <a:lstStyle/>
        <a:p>
          <a:endParaRPr lang="en-US"/>
        </a:p>
      </dgm:t>
    </dgm:pt>
    <dgm:pt modelId="{180A20E1-A73D-49EB-B2FF-CE3BD2B427A0}">
      <dgm:prSet/>
      <dgm:spPr/>
      <dgm:t>
        <a:bodyPr/>
        <a:lstStyle/>
        <a:p>
          <a:pPr rtl="0"/>
          <a:r>
            <a:rPr lang="en-US" i="1" dirty="0"/>
            <a:t>Other material regardless of physical form or means of transmission made or received pursuant to law in connection with transaction of official business by the agency </a:t>
          </a:r>
        </a:p>
      </dgm:t>
    </dgm:pt>
    <dgm:pt modelId="{E83CEAAC-5BD8-4241-A29A-FBAAAFDB0463}" type="parTrans" cxnId="{E519C121-0B49-4554-801B-A31A381E4E93}">
      <dgm:prSet/>
      <dgm:spPr/>
      <dgm:t>
        <a:bodyPr/>
        <a:lstStyle/>
        <a:p>
          <a:endParaRPr lang="en-US"/>
        </a:p>
      </dgm:t>
    </dgm:pt>
    <dgm:pt modelId="{74292CF9-B86B-45C4-B9E0-ECF3A09E957E}" type="sibTrans" cxnId="{E519C121-0B49-4554-801B-A31A381E4E93}">
      <dgm:prSet/>
      <dgm:spPr/>
      <dgm:t>
        <a:bodyPr/>
        <a:lstStyle/>
        <a:p>
          <a:endParaRPr lang="en-US"/>
        </a:p>
      </dgm:t>
    </dgm:pt>
    <dgm:pt modelId="{B16AEB78-2326-48DC-9FF9-1A591DA2855B}">
      <dgm:prSet custT="1"/>
      <dgm:spPr/>
      <dgm:t>
        <a:bodyPr/>
        <a:lstStyle/>
        <a:p>
          <a:pPr algn="l" rtl="0"/>
          <a:r>
            <a:rPr lang="en-US" sz="3200" dirty="0">
              <a:latin typeface="+mj-lt"/>
            </a:rPr>
            <a:t>Examples of Public Records:</a:t>
          </a:r>
        </a:p>
      </dgm:t>
    </dgm:pt>
    <dgm:pt modelId="{B766CFDB-0FB8-4BED-82AD-F744B72BE5CC}" type="parTrans" cxnId="{BE8859BE-2C41-459E-ABA5-1C11BD1144D7}">
      <dgm:prSet/>
      <dgm:spPr/>
      <dgm:t>
        <a:bodyPr/>
        <a:lstStyle/>
        <a:p>
          <a:endParaRPr lang="en-US"/>
        </a:p>
      </dgm:t>
    </dgm:pt>
    <dgm:pt modelId="{4F51D034-0235-4304-BE24-12EE7EC485EC}" type="sibTrans" cxnId="{BE8859BE-2C41-459E-ABA5-1C11BD1144D7}">
      <dgm:prSet/>
      <dgm:spPr/>
      <dgm:t>
        <a:bodyPr/>
        <a:lstStyle/>
        <a:p>
          <a:endParaRPr lang="en-US"/>
        </a:p>
      </dgm:t>
    </dgm:pt>
    <dgm:pt modelId="{B6A0DE61-7C41-42B3-A705-7BB39EE4D307}">
      <dgm:prSet custT="1"/>
      <dgm:spPr/>
      <dgm:t>
        <a:bodyPr/>
        <a:lstStyle/>
        <a:p>
          <a:r>
            <a:rPr lang="en-US" sz="1800" dirty="0"/>
            <a:t>Email (even if sent from personal computer or phone as long as it relates to university business)</a:t>
          </a:r>
        </a:p>
      </dgm:t>
    </dgm:pt>
    <dgm:pt modelId="{836383AA-EEF6-49FE-B384-1DCC329AABB1}" type="parTrans" cxnId="{A9E87571-EF9E-481C-9C2A-D315751B9A10}">
      <dgm:prSet/>
      <dgm:spPr/>
      <dgm:t>
        <a:bodyPr/>
        <a:lstStyle/>
        <a:p>
          <a:endParaRPr lang="en-US"/>
        </a:p>
      </dgm:t>
    </dgm:pt>
    <dgm:pt modelId="{D29541BA-23DC-4797-BB43-514F8DBAFB67}" type="sibTrans" cxnId="{A9E87571-EF9E-481C-9C2A-D315751B9A10}">
      <dgm:prSet/>
      <dgm:spPr/>
      <dgm:t>
        <a:bodyPr/>
        <a:lstStyle/>
        <a:p>
          <a:endParaRPr lang="en-US"/>
        </a:p>
      </dgm:t>
    </dgm:pt>
    <dgm:pt modelId="{E32520BB-AE6D-4F0E-BCBB-1BBBAC3B5A9B}">
      <dgm:prSet custT="1"/>
      <dgm:spPr/>
      <dgm:t>
        <a:bodyPr/>
        <a:lstStyle/>
        <a:p>
          <a:r>
            <a:rPr lang="en-US" sz="1800"/>
            <a:t>Sound recordings</a:t>
          </a:r>
        </a:p>
      </dgm:t>
    </dgm:pt>
    <dgm:pt modelId="{3D3AE2A4-D743-496E-A891-6929308F4BBF}" type="parTrans" cxnId="{518412EC-C805-4A09-AF34-81FCB0BFCA54}">
      <dgm:prSet/>
      <dgm:spPr/>
      <dgm:t>
        <a:bodyPr/>
        <a:lstStyle/>
        <a:p>
          <a:endParaRPr lang="en-US"/>
        </a:p>
      </dgm:t>
    </dgm:pt>
    <dgm:pt modelId="{03413705-AAB8-4EC7-8407-F6F15C3D683C}" type="sibTrans" cxnId="{518412EC-C805-4A09-AF34-81FCB0BFCA54}">
      <dgm:prSet/>
      <dgm:spPr/>
      <dgm:t>
        <a:bodyPr/>
        <a:lstStyle/>
        <a:p>
          <a:endParaRPr lang="en-US"/>
        </a:p>
      </dgm:t>
    </dgm:pt>
    <dgm:pt modelId="{04DCD32F-DF6D-4ADB-AF5D-D30A32FBA685}">
      <dgm:prSet custT="1"/>
      <dgm:spPr/>
      <dgm:t>
        <a:bodyPr/>
        <a:lstStyle/>
        <a:p>
          <a:r>
            <a:rPr lang="en-US" sz="1800"/>
            <a:t>Photographs</a:t>
          </a:r>
        </a:p>
      </dgm:t>
    </dgm:pt>
    <dgm:pt modelId="{6C915325-97D1-4A33-829C-128E783CCD67}" type="parTrans" cxnId="{C9CD311E-C4EB-4BF5-9A9E-E05E64C6121B}">
      <dgm:prSet/>
      <dgm:spPr/>
      <dgm:t>
        <a:bodyPr/>
        <a:lstStyle/>
        <a:p>
          <a:endParaRPr lang="en-US"/>
        </a:p>
      </dgm:t>
    </dgm:pt>
    <dgm:pt modelId="{FDC1E0B9-E0D7-4022-8389-927609AD4EEF}" type="sibTrans" cxnId="{C9CD311E-C4EB-4BF5-9A9E-E05E64C6121B}">
      <dgm:prSet/>
      <dgm:spPr/>
      <dgm:t>
        <a:bodyPr/>
        <a:lstStyle/>
        <a:p>
          <a:endParaRPr lang="en-US"/>
        </a:p>
      </dgm:t>
    </dgm:pt>
    <dgm:pt modelId="{0FE6A32F-5057-411D-9330-27AF6656A693}">
      <dgm:prSet custT="1"/>
      <dgm:spPr/>
      <dgm:t>
        <a:bodyPr/>
        <a:lstStyle/>
        <a:p>
          <a:r>
            <a:rPr lang="en-US" sz="1800" dirty="0"/>
            <a:t>PowerPoint presentations</a:t>
          </a:r>
        </a:p>
      </dgm:t>
    </dgm:pt>
    <dgm:pt modelId="{A2CA6A82-AC85-46DC-961A-5010253249E3}" type="parTrans" cxnId="{81E29441-CF0A-4DF7-8724-05984B02B494}">
      <dgm:prSet/>
      <dgm:spPr/>
      <dgm:t>
        <a:bodyPr/>
        <a:lstStyle/>
        <a:p>
          <a:endParaRPr lang="en-US"/>
        </a:p>
      </dgm:t>
    </dgm:pt>
    <dgm:pt modelId="{80497EB1-CD69-43D3-BA4E-E1F581A7DAE7}" type="sibTrans" cxnId="{81E29441-CF0A-4DF7-8724-05984B02B494}">
      <dgm:prSet/>
      <dgm:spPr/>
      <dgm:t>
        <a:bodyPr/>
        <a:lstStyle/>
        <a:p>
          <a:endParaRPr lang="en-US"/>
        </a:p>
      </dgm:t>
    </dgm:pt>
    <dgm:pt modelId="{8BBBDF78-32E4-49A6-9331-437E530F298A}">
      <dgm:prSet custT="1"/>
      <dgm:spPr/>
      <dgm:t>
        <a:bodyPr/>
        <a:lstStyle/>
        <a:p>
          <a:r>
            <a:rPr lang="en-US" sz="1800" dirty="0"/>
            <a:t>Text messages (regardless of where the text originated, as long as it relates to university business)</a:t>
          </a:r>
        </a:p>
      </dgm:t>
    </dgm:pt>
    <dgm:pt modelId="{A463BECE-5D47-4C27-80E3-B9D547197364}" type="parTrans" cxnId="{3DA9E3C4-7202-4ABD-8DC3-FA1D9FC74D7C}">
      <dgm:prSet/>
      <dgm:spPr/>
      <dgm:t>
        <a:bodyPr/>
        <a:lstStyle/>
        <a:p>
          <a:endParaRPr lang="en-US"/>
        </a:p>
      </dgm:t>
    </dgm:pt>
    <dgm:pt modelId="{C0716D49-2AD3-4D7B-B63E-12E53EEAE007}" type="sibTrans" cxnId="{3DA9E3C4-7202-4ABD-8DC3-FA1D9FC74D7C}">
      <dgm:prSet/>
      <dgm:spPr/>
      <dgm:t>
        <a:bodyPr/>
        <a:lstStyle/>
        <a:p>
          <a:endParaRPr lang="en-US"/>
        </a:p>
      </dgm:t>
    </dgm:pt>
    <dgm:pt modelId="{61759484-A464-4514-B683-460D7E12E026}" type="pres">
      <dgm:prSet presAssocID="{99E86D49-FC64-42E8-9BC2-A74827A8F0F7}" presName="vert0" presStyleCnt="0">
        <dgm:presLayoutVars>
          <dgm:dir/>
          <dgm:animOne val="branch"/>
          <dgm:animLvl val="lvl"/>
        </dgm:presLayoutVars>
      </dgm:prSet>
      <dgm:spPr/>
    </dgm:pt>
    <dgm:pt modelId="{99BFFE92-0112-48EB-BB19-FFA4E3F95DAD}" type="pres">
      <dgm:prSet presAssocID="{B16AEB78-2326-48DC-9FF9-1A591DA2855B}" presName="thickLine" presStyleLbl="alignNode1" presStyleIdx="0" presStyleCnt="1"/>
      <dgm:spPr/>
    </dgm:pt>
    <dgm:pt modelId="{877CDFF9-5174-46A5-9361-B93411C57AB6}" type="pres">
      <dgm:prSet presAssocID="{B16AEB78-2326-48DC-9FF9-1A591DA2855B}" presName="horz1" presStyleCnt="0"/>
      <dgm:spPr/>
    </dgm:pt>
    <dgm:pt modelId="{FA87D7DE-AC86-4063-85DE-20F06108C6C0}" type="pres">
      <dgm:prSet presAssocID="{B16AEB78-2326-48DC-9FF9-1A591DA2855B}" presName="tx1" presStyleLbl="revTx" presStyleIdx="0" presStyleCnt="8" custScaleX="167349"/>
      <dgm:spPr/>
    </dgm:pt>
    <dgm:pt modelId="{F6F42155-0F7C-4782-A1A0-B8BE88427D64}" type="pres">
      <dgm:prSet presAssocID="{B16AEB78-2326-48DC-9FF9-1A591DA2855B}" presName="vert1" presStyleCnt="0"/>
      <dgm:spPr/>
    </dgm:pt>
    <dgm:pt modelId="{7425235F-EA98-4987-BCC6-1FBE753E4E7D}" type="pres">
      <dgm:prSet presAssocID="{52E688FA-FF9B-459D-9116-21C0BEDFA360}" presName="vertSpace2a" presStyleCnt="0"/>
      <dgm:spPr/>
    </dgm:pt>
    <dgm:pt modelId="{6E4FF002-051B-4EF0-93A7-B8C3CBB1666B}" type="pres">
      <dgm:prSet presAssocID="{52E688FA-FF9B-459D-9116-21C0BEDFA360}" presName="horz2" presStyleCnt="0"/>
      <dgm:spPr/>
    </dgm:pt>
    <dgm:pt modelId="{2E9E2174-DF62-4C39-AB0E-6A5A1FD30902}" type="pres">
      <dgm:prSet presAssocID="{52E688FA-FF9B-459D-9116-21C0BEDFA360}" presName="horzSpace2" presStyleCnt="0"/>
      <dgm:spPr/>
    </dgm:pt>
    <dgm:pt modelId="{A5858E68-56E8-4085-9232-C8E15B7E76AC}" type="pres">
      <dgm:prSet presAssocID="{52E688FA-FF9B-459D-9116-21C0BEDFA360}" presName="tx2" presStyleLbl="revTx" presStyleIdx="1" presStyleCnt="8"/>
      <dgm:spPr/>
    </dgm:pt>
    <dgm:pt modelId="{C4AABD29-BFA3-48CE-BBA1-DCADC2063E8C}" type="pres">
      <dgm:prSet presAssocID="{52E688FA-FF9B-459D-9116-21C0BEDFA360}" presName="vert2" presStyleCnt="0"/>
      <dgm:spPr/>
    </dgm:pt>
    <dgm:pt modelId="{939012D0-98E1-4A97-A748-D2C2655872FC}" type="pres">
      <dgm:prSet presAssocID="{52E688FA-FF9B-459D-9116-21C0BEDFA360}" presName="thinLine2b" presStyleLbl="callout" presStyleIdx="0" presStyleCnt="7"/>
      <dgm:spPr/>
    </dgm:pt>
    <dgm:pt modelId="{C5CC7A3C-CE39-46D5-A26F-3EB2C9EF1571}" type="pres">
      <dgm:prSet presAssocID="{52E688FA-FF9B-459D-9116-21C0BEDFA360}" presName="vertSpace2b" presStyleCnt="0"/>
      <dgm:spPr/>
    </dgm:pt>
    <dgm:pt modelId="{CBEB07F3-B5E6-41D0-BD18-0988F8012521}" type="pres">
      <dgm:prSet presAssocID="{B6A0DE61-7C41-42B3-A705-7BB39EE4D307}" presName="horz2" presStyleCnt="0"/>
      <dgm:spPr/>
    </dgm:pt>
    <dgm:pt modelId="{87F2F2DD-0D7E-4503-A5F0-B88010E0B7FD}" type="pres">
      <dgm:prSet presAssocID="{B6A0DE61-7C41-42B3-A705-7BB39EE4D307}" presName="horzSpace2" presStyleCnt="0"/>
      <dgm:spPr/>
    </dgm:pt>
    <dgm:pt modelId="{38F40A2F-2552-4C76-A5C0-3E8DF0063F3F}" type="pres">
      <dgm:prSet presAssocID="{B6A0DE61-7C41-42B3-A705-7BB39EE4D307}" presName="tx2" presStyleLbl="revTx" presStyleIdx="2" presStyleCnt="8"/>
      <dgm:spPr/>
    </dgm:pt>
    <dgm:pt modelId="{2413C1A3-A59E-4F08-993A-04873FA815C8}" type="pres">
      <dgm:prSet presAssocID="{B6A0DE61-7C41-42B3-A705-7BB39EE4D307}" presName="vert2" presStyleCnt="0"/>
      <dgm:spPr/>
    </dgm:pt>
    <dgm:pt modelId="{3C4F1098-5993-4FB8-A6D3-142EBB19A194}" type="pres">
      <dgm:prSet presAssocID="{B6A0DE61-7C41-42B3-A705-7BB39EE4D307}" presName="thinLine2b" presStyleLbl="callout" presStyleIdx="1" presStyleCnt="7"/>
      <dgm:spPr/>
    </dgm:pt>
    <dgm:pt modelId="{69237D07-8634-4642-9C06-35CE5EA64046}" type="pres">
      <dgm:prSet presAssocID="{B6A0DE61-7C41-42B3-A705-7BB39EE4D307}" presName="vertSpace2b" presStyleCnt="0"/>
      <dgm:spPr/>
    </dgm:pt>
    <dgm:pt modelId="{5E7236ED-3F14-40A8-82C4-F4A8607276B4}" type="pres">
      <dgm:prSet presAssocID="{E32520BB-AE6D-4F0E-BCBB-1BBBAC3B5A9B}" presName="horz2" presStyleCnt="0"/>
      <dgm:spPr/>
    </dgm:pt>
    <dgm:pt modelId="{EAAF0776-3994-41D8-9E18-522EB8B51903}" type="pres">
      <dgm:prSet presAssocID="{E32520BB-AE6D-4F0E-BCBB-1BBBAC3B5A9B}" presName="horzSpace2" presStyleCnt="0"/>
      <dgm:spPr/>
    </dgm:pt>
    <dgm:pt modelId="{090F8F28-8120-4DE9-B86E-BA4F856C40C9}" type="pres">
      <dgm:prSet presAssocID="{E32520BB-AE6D-4F0E-BCBB-1BBBAC3B5A9B}" presName="tx2" presStyleLbl="revTx" presStyleIdx="3" presStyleCnt="8"/>
      <dgm:spPr/>
    </dgm:pt>
    <dgm:pt modelId="{0DB9AADB-1505-454D-A27A-2F7D0EAFBFD5}" type="pres">
      <dgm:prSet presAssocID="{E32520BB-AE6D-4F0E-BCBB-1BBBAC3B5A9B}" presName="vert2" presStyleCnt="0"/>
      <dgm:spPr/>
    </dgm:pt>
    <dgm:pt modelId="{A57079AA-A92A-4EE5-82A2-1F4D7727C99B}" type="pres">
      <dgm:prSet presAssocID="{E32520BB-AE6D-4F0E-BCBB-1BBBAC3B5A9B}" presName="thinLine2b" presStyleLbl="callout" presStyleIdx="2" presStyleCnt="7"/>
      <dgm:spPr/>
    </dgm:pt>
    <dgm:pt modelId="{732B3407-B0C4-4A1B-B42B-D39F7EA5B67A}" type="pres">
      <dgm:prSet presAssocID="{E32520BB-AE6D-4F0E-BCBB-1BBBAC3B5A9B}" presName="vertSpace2b" presStyleCnt="0"/>
      <dgm:spPr/>
    </dgm:pt>
    <dgm:pt modelId="{D0F35990-AE54-4C49-BCFE-A59A83BCB24D}" type="pres">
      <dgm:prSet presAssocID="{04DCD32F-DF6D-4ADB-AF5D-D30A32FBA685}" presName="horz2" presStyleCnt="0"/>
      <dgm:spPr/>
    </dgm:pt>
    <dgm:pt modelId="{E58C59F2-1E22-4C85-9CE6-3764BFAC5A76}" type="pres">
      <dgm:prSet presAssocID="{04DCD32F-DF6D-4ADB-AF5D-D30A32FBA685}" presName="horzSpace2" presStyleCnt="0"/>
      <dgm:spPr/>
    </dgm:pt>
    <dgm:pt modelId="{7CEBD9C9-E2C8-40F5-870D-1C0C06BECF8C}" type="pres">
      <dgm:prSet presAssocID="{04DCD32F-DF6D-4ADB-AF5D-D30A32FBA685}" presName="tx2" presStyleLbl="revTx" presStyleIdx="4" presStyleCnt="8"/>
      <dgm:spPr/>
    </dgm:pt>
    <dgm:pt modelId="{B3962276-170E-4488-82A3-1274543FDE2D}" type="pres">
      <dgm:prSet presAssocID="{04DCD32F-DF6D-4ADB-AF5D-D30A32FBA685}" presName="vert2" presStyleCnt="0"/>
      <dgm:spPr/>
    </dgm:pt>
    <dgm:pt modelId="{AF244BC2-ABAF-453F-B4B0-E74ADF44EC76}" type="pres">
      <dgm:prSet presAssocID="{04DCD32F-DF6D-4ADB-AF5D-D30A32FBA685}" presName="thinLine2b" presStyleLbl="callout" presStyleIdx="3" presStyleCnt="7"/>
      <dgm:spPr/>
    </dgm:pt>
    <dgm:pt modelId="{C0D29828-9092-485E-BE37-DD4B52AB538F}" type="pres">
      <dgm:prSet presAssocID="{04DCD32F-DF6D-4ADB-AF5D-D30A32FBA685}" presName="vertSpace2b" presStyleCnt="0"/>
      <dgm:spPr/>
    </dgm:pt>
    <dgm:pt modelId="{756252D0-ECE7-4590-A588-93975241DAAF}" type="pres">
      <dgm:prSet presAssocID="{0FE6A32F-5057-411D-9330-27AF6656A693}" presName="horz2" presStyleCnt="0"/>
      <dgm:spPr/>
    </dgm:pt>
    <dgm:pt modelId="{827552A0-D175-4456-A452-98F719AD666B}" type="pres">
      <dgm:prSet presAssocID="{0FE6A32F-5057-411D-9330-27AF6656A693}" presName="horzSpace2" presStyleCnt="0"/>
      <dgm:spPr/>
    </dgm:pt>
    <dgm:pt modelId="{37BC786D-9CDD-472A-8D1D-D0F355295A4E}" type="pres">
      <dgm:prSet presAssocID="{0FE6A32F-5057-411D-9330-27AF6656A693}" presName="tx2" presStyleLbl="revTx" presStyleIdx="5" presStyleCnt="8"/>
      <dgm:spPr/>
    </dgm:pt>
    <dgm:pt modelId="{C9ECA9CB-F72C-4D8F-913E-4DBFFA467B8A}" type="pres">
      <dgm:prSet presAssocID="{0FE6A32F-5057-411D-9330-27AF6656A693}" presName="vert2" presStyleCnt="0"/>
      <dgm:spPr/>
    </dgm:pt>
    <dgm:pt modelId="{A99B3DB3-D8A3-4874-98BF-14F333876FE8}" type="pres">
      <dgm:prSet presAssocID="{0FE6A32F-5057-411D-9330-27AF6656A693}" presName="thinLine2b" presStyleLbl="callout" presStyleIdx="4" presStyleCnt="7"/>
      <dgm:spPr/>
    </dgm:pt>
    <dgm:pt modelId="{E814FB77-3A45-4DE1-A736-D0102EC89FB2}" type="pres">
      <dgm:prSet presAssocID="{0FE6A32F-5057-411D-9330-27AF6656A693}" presName="vertSpace2b" presStyleCnt="0"/>
      <dgm:spPr/>
    </dgm:pt>
    <dgm:pt modelId="{A483F4E5-B296-4A2E-B428-922529073505}" type="pres">
      <dgm:prSet presAssocID="{8BBBDF78-32E4-49A6-9331-437E530F298A}" presName="horz2" presStyleCnt="0"/>
      <dgm:spPr/>
    </dgm:pt>
    <dgm:pt modelId="{753FAF49-C559-4A25-91F0-50765AB72B80}" type="pres">
      <dgm:prSet presAssocID="{8BBBDF78-32E4-49A6-9331-437E530F298A}" presName="horzSpace2" presStyleCnt="0"/>
      <dgm:spPr/>
    </dgm:pt>
    <dgm:pt modelId="{93E12AEB-095F-4918-B705-078026B00156}" type="pres">
      <dgm:prSet presAssocID="{8BBBDF78-32E4-49A6-9331-437E530F298A}" presName="tx2" presStyleLbl="revTx" presStyleIdx="6" presStyleCnt="8"/>
      <dgm:spPr/>
    </dgm:pt>
    <dgm:pt modelId="{08DFD8A4-E583-461E-B3AC-258C28083580}" type="pres">
      <dgm:prSet presAssocID="{8BBBDF78-32E4-49A6-9331-437E530F298A}" presName="vert2" presStyleCnt="0"/>
      <dgm:spPr/>
    </dgm:pt>
    <dgm:pt modelId="{4C32D66F-D3AC-4291-AB6F-1C40BF681740}" type="pres">
      <dgm:prSet presAssocID="{8BBBDF78-32E4-49A6-9331-437E530F298A}" presName="thinLine2b" presStyleLbl="callout" presStyleIdx="5" presStyleCnt="7"/>
      <dgm:spPr/>
    </dgm:pt>
    <dgm:pt modelId="{94DADB2C-6B76-4956-96A8-463295D3CC77}" type="pres">
      <dgm:prSet presAssocID="{8BBBDF78-32E4-49A6-9331-437E530F298A}" presName="vertSpace2b" presStyleCnt="0"/>
      <dgm:spPr/>
    </dgm:pt>
    <dgm:pt modelId="{61063F27-9E0D-4155-BC6A-87921E3F1A33}" type="pres">
      <dgm:prSet presAssocID="{180A20E1-A73D-49EB-B2FF-CE3BD2B427A0}" presName="horz2" presStyleCnt="0"/>
      <dgm:spPr/>
    </dgm:pt>
    <dgm:pt modelId="{345C5292-1456-4F71-9560-0EA266761682}" type="pres">
      <dgm:prSet presAssocID="{180A20E1-A73D-49EB-B2FF-CE3BD2B427A0}" presName="horzSpace2" presStyleCnt="0"/>
      <dgm:spPr/>
    </dgm:pt>
    <dgm:pt modelId="{6D67E536-166C-4084-B864-426E1490DE08}" type="pres">
      <dgm:prSet presAssocID="{180A20E1-A73D-49EB-B2FF-CE3BD2B427A0}" presName="tx2" presStyleLbl="revTx" presStyleIdx="7" presStyleCnt="8"/>
      <dgm:spPr/>
    </dgm:pt>
    <dgm:pt modelId="{BDEA43B2-F8D9-4C8A-8052-46C4F20F6E53}" type="pres">
      <dgm:prSet presAssocID="{180A20E1-A73D-49EB-B2FF-CE3BD2B427A0}" presName="vert2" presStyleCnt="0"/>
      <dgm:spPr/>
    </dgm:pt>
    <dgm:pt modelId="{BFEC8260-D957-474E-B954-216BE881456A}" type="pres">
      <dgm:prSet presAssocID="{180A20E1-A73D-49EB-B2FF-CE3BD2B427A0}" presName="thinLine2b" presStyleLbl="callout" presStyleIdx="6" presStyleCnt="7"/>
      <dgm:spPr/>
    </dgm:pt>
    <dgm:pt modelId="{AE5220B9-8590-4655-B485-42FB1180E223}" type="pres">
      <dgm:prSet presAssocID="{180A20E1-A73D-49EB-B2FF-CE3BD2B427A0}" presName="vertSpace2b" presStyleCnt="0"/>
      <dgm:spPr/>
    </dgm:pt>
  </dgm:ptLst>
  <dgm:cxnLst>
    <dgm:cxn modelId="{C3E6761D-9086-448A-89CF-F490056C8826}" type="presOf" srcId="{04DCD32F-DF6D-4ADB-AF5D-D30A32FBA685}" destId="{7CEBD9C9-E2C8-40F5-870D-1C0C06BECF8C}" srcOrd="0" destOrd="0" presId="urn:microsoft.com/office/officeart/2008/layout/LinedList"/>
    <dgm:cxn modelId="{C9CD311E-C4EB-4BF5-9A9E-E05E64C6121B}" srcId="{B16AEB78-2326-48DC-9FF9-1A591DA2855B}" destId="{04DCD32F-DF6D-4ADB-AF5D-D30A32FBA685}" srcOrd="3" destOrd="0" parTransId="{6C915325-97D1-4A33-829C-128E783CCD67}" sibTransId="{FDC1E0B9-E0D7-4022-8389-927609AD4EEF}"/>
    <dgm:cxn modelId="{E519C121-0B49-4554-801B-A31A381E4E93}" srcId="{B16AEB78-2326-48DC-9FF9-1A591DA2855B}" destId="{180A20E1-A73D-49EB-B2FF-CE3BD2B427A0}" srcOrd="6" destOrd="0" parTransId="{E83CEAAC-5BD8-4241-A29A-FBAAAFDB0463}" sibTransId="{74292CF9-B86B-45C4-B9E0-ECF3A09E957E}"/>
    <dgm:cxn modelId="{81E29441-CF0A-4DF7-8724-05984B02B494}" srcId="{B16AEB78-2326-48DC-9FF9-1A591DA2855B}" destId="{0FE6A32F-5057-411D-9330-27AF6656A693}" srcOrd="4" destOrd="0" parTransId="{A2CA6A82-AC85-46DC-961A-5010253249E3}" sibTransId="{80497EB1-CD69-43D3-BA4E-E1F581A7DAE7}"/>
    <dgm:cxn modelId="{3830AF66-4372-43BA-B2B8-7C38677DBDA2}" type="presOf" srcId="{8BBBDF78-32E4-49A6-9331-437E530F298A}" destId="{93E12AEB-095F-4918-B705-078026B00156}" srcOrd="0" destOrd="0" presId="urn:microsoft.com/office/officeart/2008/layout/LinedList"/>
    <dgm:cxn modelId="{A9E87571-EF9E-481C-9C2A-D315751B9A10}" srcId="{B16AEB78-2326-48DC-9FF9-1A591DA2855B}" destId="{B6A0DE61-7C41-42B3-A705-7BB39EE4D307}" srcOrd="1" destOrd="0" parTransId="{836383AA-EEF6-49FE-B384-1DCC329AABB1}" sibTransId="{D29541BA-23DC-4797-BB43-514F8DBAFB67}"/>
    <dgm:cxn modelId="{92F33C8A-458F-4212-9385-56C7016710B0}" type="presOf" srcId="{B6A0DE61-7C41-42B3-A705-7BB39EE4D307}" destId="{38F40A2F-2552-4C76-A5C0-3E8DF0063F3F}" srcOrd="0" destOrd="0" presId="urn:microsoft.com/office/officeart/2008/layout/LinedList"/>
    <dgm:cxn modelId="{3083878D-A829-4B3B-B3B1-304C3D817EB6}" type="presOf" srcId="{B16AEB78-2326-48DC-9FF9-1A591DA2855B}" destId="{FA87D7DE-AC86-4063-85DE-20F06108C6C0}" srcOrd="0" destOrd="0" presId="urn:microsoft.com/office/officeart/2008/layout/LinedList"/>
    <dgm:cxn modelId="{47CB78A4-C991-4458-9741-FAEF4DC5453D}" type="presOf" srcId="{180A20E1-A73D-49EB-B2FF-CE3BD2B427A0}" destId="{6D67E536-166C-4084-B864-426E1490DE08}" srcOrd="0" destOrd="0" presId="urn:microsoft.com/office/officeart/2008/layout/LinedList"/>
    <dgm:cxn modelId="{41B55AA9-50B0-43E2-962D-7B4AEF993A20}" srcId="{B16AEB78-2326-48DC-9FF9-1A591DA2855B}" destId="{52E688FA-FF9B-459D-9116-21C0BEDFA360}" srcOrd="0" destOrd="0" parTransId="{005C4B71-C5DF-4ACC-AB83-1863F987E0A5}" sibTransId="{163BD806-9B78-4130-8573-AC94B0944F20}"/>
    <dgm:cxn modelId="{6AA884AE-D6BD-4140-9779-162640832548}" type="presOf" srcId="{99E86D49-FC64-42E8-9BC2-A74827A8F0F7}" destId="{61759484-A464-4514-B683-460D7E12E026}" srcOrd="0" destOrd="0" presId="urn:microsoft.com/office/officeart/2008/layout/LinedList"/>
    <dgm:cxn modelId="{BE8859BE-2C41-459E-ABA5-1C11BD1144D7}" srcId="{99E86D49-FC64-42E8-9BC2-A74827A8F0F7}" destId="{B16AEB78-2326-48DC-9FF9-1A591DA2855B}" srcOrd="0" destOrd="0" parTransId="{B766CFDB-0FB8-4BED-82AD-F744B72BE5CC}" sibTransId="{4F51D034-0235-4304-BE24-12EE7EC485EC}"/>
    <dgm:cxn modelId="{28B3C2BE-CB91-4A99-B30C-6F7B9690663A}" type="presOf" srcId="{52E688FA-FF9B-459D-9116-21C0BEDFA360}" destId="{A5858E68-56E8-4085-9232-C8E15B7E76AC}" srcOrd="0" destOrd="0" presId="urn:microsoft.com/office/officeart/2008/layout/LinedList"/>
    <dgm:cxn modelId="{3DA9E3C4-7202-4ABD-8DC3-FA1D9FC74D7C}" srcId="{B16AEB78-2326-48DC-9FF9-1A591DA2855B}" destId="{8BBBDF78-32E4-49A6-9331-437E530F298A}" srcOrd="5" destOrd="0" parTransId="{A463BECE-5D47-4C27-80E3-B9D547197364}" sibTransId="{C0716D49-2AD3-4D7B-B63E-12E53EEAE007}"/>
    <dgm:cxn modelId="{420BEAC5-FC25-4027-8144-C76D9E587C2A}" type="presOf" srcId="{0FE6A32F-5057-411D-9330-27AF6656A693}" destId="{37BC786D-9CDD-472A-8D1D-D0F355295A4E}" srcOrd="0" destOrd="0" presId="urn:microsoft.com/office/officeart/2008/layout/LinedList"/>
    <dgm:cxn modelId="{518412EC-C805-4A09-AF34-81FCB0BFCA54}" srcId="{B16AEB78-2326-48DC-9FF9-1A591DA2855B}" destId="{E32520BB-AE6D-4F0E-BCBB-1BBBAC3B5A9B}" srcOrd="2" destOrd="0" parTransId="{3D3AE2A4-D743-496E-A891-6929308F4BBF}" sibTransId="{03413705-AAB8-4EC7-8407-F6F15C3D683C}"/>
    <dgm:cxn modelId="{69FA0CEE-7193-489D-B24F-4AD642F92AF3}" type="presOf" srcId="{E32520BB-AE6D-4F0E-BCBB-1BBBAC3B5A9B}" destId="{090F8F28-8120-4DE9-B86E-BA4F856C40C9}" srcOrd="0" destOrd="0" presId="urn:microsoft.com/office/officeart/2008/layout/LinedList"/>
    <dgm:cxn modelId="{18F191EB-2961-482B-B411-594EC4D95353}" type="presParOf" srcId="{61759484-A464-4514-B683-460D7E12E026}" destId="{99BFFE92-0112-48EB-BB19-FFA4E3F95DAD}" srcOrd="0" destOrd="0" presId="urn:microsoft.com/office/officeart/2008/layout/LinedList"/>
    <dgm:cxn modelId="{244D2967-9C40-4616-8745-01C827F06E38}" type="presParOf" srcId="{61759484-A464-4514-B683-460D7E12E026}" destId="{877CDFF9-5174-46A5-9361-B93411C57AB6}" srcOrd="1" destOrd="0" presId="urn:microsoft.com/office/officeart/2008/layout/LinedList"/>
    <dgm:cxn modelId="{9C6401D1-2F80-4D29-A957-9F09972C4739}" type="presParOf" srcId="{877CDFF9-5174-46A5-9361-B93411C57AB6}" destId="{FA87D7DE-AC86-4063-85DE-20F06108C6C0}" srcOrd="0" destOrd="0" presId="urn:microsoft.com/office/officeart/2008/layout/LinedList"/>
    <dgm:cxn modelId="{BBC0A63B-A723-4B67-9411-A2470BDCD9D0}" type="presParOf" srcId="{877CDFF9-5174-46A5-9361-B93411C57AB6}" destId="{F6F42155-0F7C-4782-A1A0-B8BE88427D64}" srcOrd="1" destOrd="0" presId="urn:microsoft.com/office/officeart/2008/layout/LinedList"/>
    <dgm:cxn modelId="{87F8965C-E495-486C-A4D1-2DC0FC716FAA}" type="presParOf" srcId="{F6F42155-0F7C-4782-A1A0-B8BE88427D64}" destId="{7425235F-EA98-4987-BCC6-1FBE753E4E7D}" srcOrd="0" destOrd="0" presId="urn:microsoft.com/office/officeart/2008/layout/LinedList"/>
    <dgm:cxn modelId="{64D3EF8E-2EA3-4498-9898-DB76DC5C791B}" type="presParOf" srcId="{F6F42155-0F7C-4782-A1A0-B8BE88427D64}" destId="{6E4FF002-051B-4EF0-93A7-B8C3CBB1666B}" srcOrd="1" destOrd="0" presId="urn:microsoft.com/office/officeart/2008/layout/LinedList"/>
    <dgm:cxn modelId="{75F55DDB-6E7F-414A-A80C-CBA4F813AE43}" type="presParOf" srcId="{6E4FF002-051B-4EF0-93A7-B8C3CBB1666B}" destId="{2E9E2174-DF62-4C39-AB0E-6A5A1FD30902}" srcOrd="0" destOrd="0" presId="urn:microsoft.com/office/officeart/2008/layout/LinedList"/>
    <dgm:cxn modelId="{E1178BD6-E8C6-4CCF-B542-21EE291F8210}" type="presParOf" srcId="{6E4FF002-051B-4EF0-93A7-B8C3CBB1666B}" destId="{A5858E68-56E8-4085-9232-C8E15B7E76AC}" srcOrd="1" destOrd="0" presId="urn:microsoft.com/office/officeart/2008/layout/LinedList"/>
    <dgm:cxn modelId="{94FC60BB-FEE9-446F-9B7E-537C30F244C3}" type="presParOf" srcId="{6E4FF002-051B-4EF0-93A7-B8C3CBB1666B}" destId="{C4AABD29-BFA3-48CE-BBA1-DCADC2063E8C}" srcOrd="2" destOrd="0" presId="urn:microsoft.com/office/officeart/2008/layout/LinedList"/>
    <dgm:cxn modelId="{2E1EF5BD-56C9-4E1F-8E36-78D3B5B70947}" type="presParOf" srcId="{F6F42155-0F7C-4782-A1A0-B8BE88427D64}" destId="{939012D0-98E1-4A97-A748-D2C2655872FC}" srcOrd="2" destOrd="0" presId="urn:microsoft.com/office/officeart/2008/layout/LinedList"/>
    <dgm:cxn modelId="{D6D0578B-A170-48D7-8614-5EBBC50CD8DD}" type="presParOf" srcId="{F6F42155-0F7C-4782-A1A0-B8BE88427D64}" destId="{C5CC7A3C-CE39-46D5-A26F-3EB2C9EF1571}" srcOrd="3" destOrd="0" presId="urn:microsoft.com/office/officeart/2008/layout/LinedList"/>
    <dgm:cxn modelId="{F5D10473-58EF-43BA-8253-586253E52E44}" type="presParOf" srcId="{F6F42155-0F7C-4782-A1A0-B8BE88427D64}" destId="{CBEB07F3-B5E6-41D0-BD18-0988F8012521}" srcOrd="4" destOrd="0" presId="urn:microsoft.com/office/officeart/2008/layout/LinedList"/>
    <dgm:cxn modelId="{628E56BA-00D6-4DC9-B8C6-4263750A1968}" type="presParOf" srcId="{CBEB07F3-B5E6-41D0-BD18-0988F8012521}" destId="{87F2F2DD-0D7E-4503-A5F0-B88010E0B7FD}" srcOrd="0" destOrd="0" presId="urn:microsoft.com/office/officeart/2008/layout/LinedList"/>
    <dgm:cxn modelId="{4135F4DA-08D9-400B-BE16-BDE1955C0E4F}" type="presParOf" srcId="{CBEB07F3-B5E6-41D0-BD18-0988F8012521}" destId="{38F40A2F-2552-4C76-A5C0-3E8DF0063F3F}" srcOrd="1" destOrd="0" presId="urn:microsoft.com/office/officeart/2008/layout/LinedList"/>
    <dgm:cxn modelId="{E3363D4D-23FB-4955-9166-BA80D6E48F20}" type="presParOf" srcId="{CBEB07F3-B5E6-41D0-BD18-0988F8012521}" destId="{2413C1A3-A59E-4F08-993A-04873FA815C8}" srcOrd="2" destOrd="0" presId="urn:microsoft.com/office/officeart/2008/layout/LinedList"/>
    <dgm:cxn modelId="{871B4094-36A4-4E62-BE0E-BCE930E9FE48}" type="presParOf" srcId="{F6F42155-0F7C-4782-A1A0-B8BE88427D64}" destId="{3C4F1098-5993-4FB8-A6D3-142EBB19A194}" srcOrd="5" destOrd="0" presId="urn:microsoft.com/office/officeart/2008/layout/LinedList"/>
    <dgm:cxn modelId="{A34B9538-7947-4EF6-8EF2-8042D431765B}" type="presParOf" srcId="{F6F42155-0F7C-4782-A1A0-B8BE88427D64}" destId="{69237D07-8634-4642-9C06-35CE5EA64046}" srcOrd="6" destOrd="0" presId="urn:microsoft.com/office/officeart/2008/layout/LinedList"/>
    <dgm:cxn modelId="{F987C0E8-D92F-47E9-822C-CE77466F6B62}" type="presParOf" srcId="{F6F42155-0F7C-4782-A1A0-B8BE88427D64}" destId="{5E7236ED-3F14-40A8-82C4-F4A8607276B4}" srcOrd="7" destOrd="0" presId="urn:microsoft.com/office/officeart/2008/layout/LinedList"/>
    <dgm:cxn modelId="{4511D905-2E06-44CD-A3A6-053F4EF419C6}" type="presParOf" srcId="{5E7236ED-3F14-40A8-82C4-F4A8607276B4}" destId="{EAAF0776-3994-41D8-9E18-522EB8B51903}" srcOrd="0" destOrd="0" presId="urn:microsoft.com/office/officeart/2008/layout/LinedList"/>
    <dgm:cxn modelId="{A8494E48-46B6-4936-B285-967F4F39A2C0}" type="presParOf" srcId="{5E7236ED-3F14-40A8-82C4-F4A8607276B4}" destId="{090F8F28-8120-4DE9-B86E-BA4F856C40C9}" srcOrd="1" destOrd="0" presId="urn:microsoft.com/office/officeart/2008/layout/LinedList"/>
    <dgm:cxn modelId="{C9293B03-16B5-42AB-8049-72A812F29785}" type="presParOf" srcId="{5E7236ED-3F14-40A8-82C4-F4A8607276B4}" destId="{0DB9AADB-1505-454D-A27A-2F7D0EAFBFD5}" srcOrd="2" destOrd="0" presId="urn:microsoft.com/office/officeart/2008/layout/LinedList"/>
    <dgm:cxn modelId="{F9149716-2918-49DE-994C-F698B1B4793C}" type="presParOf" srcId="{F6F42155-0F7C-4782-A1A0-B8BE88427D64}" destId="{A57079AA-A92A-4EE5-82A2-1F4D7727C99B}" srcOrd="8" destOrd="0" presId="urn:microsoft.com/office/officeart/2008/layout/LinedList"/>
    <dgm:cxn modelId="{E433D44B-38C0-4C33-B48F-84A4AC3FDF11}" type="presParOf" srcId="{F6F42155-0F7C-4782-A1A0-B8BE88427D64}" destId="{732B3407-B0C4-4A1B-B42B-D39F7EA5B67A}" srcOrd="9" destOrd="0" presId="urn:microsoft.com/office/officeart/2008/layout/LinedList"/>
    <dgm:cxn modelId="{91EB4D82-373D-43E3-97F4-242E0F3DCC83}" type="presParOf" srcId="{F6F42155-0F7C-4782-A1A0-B8BE88427D64}" destId="{D0F35990-AE54-4C49-BCFE-A59A83BCB24D}" srcOrd="10" destOrd="0" presId="urn:microsoft.com/office/officeart/2008/layout/LinedList"/>
    <dgm:cxn modelId="{21AF5D9E-45FE-4EA1-8222-B1A055A6C706}" type="presParOf" srcId="{D0F35990-AE54-4C49-BCFE-A59A83BCB24D}" destId="{E58C59F2-1E22-4C85-9CE6-3764BFAC5A76}" srcOrd="0" destOrd="0" presId="urn:microsoft.com/office/officeart/2008/layout/LinedList"/>
    <dgm:cxn modelId="{E3AF9C66-9457-4AA3-BABA-185F055AB467}" type="presParOf" srcId="{D0F35990-AE54-4C49-BCFE-A59A83BCB24D}" destId="{7CEBD9C9-E2C8-40F5-870D-1C0C06BECF8C}" srcOrd="1" destOrd="0" presId="urn:microsoft.com/office/officeart/2008/layout/LinedList"/>
    <dgm:cxn modelId="{960EF2B5-443A-4668-8CB4-5664B6EA54A8}" type="presParOf" srcId="{D0F35990-AE54-4C49-BCFE-A59A83BCB24D}" destId="{B3962276-170E-4488-82A3-1274543FDE2D}" srcOrd="2" destOrd="0" presId="urn:microsoft.com/office/officeart/2008/layout/LinedList"/>
    <dgm:cxn modelId="{FE4444A7-C593-48F1-A2B7-A0AED2101991}" type="presParOf" srcId="{F6F42155-0F7C-4782-A1A0-B8BE88427D64}" destId="{AF244BC2-ABAF-453F-B4B0-E74ADF44EC76}" srcOrd="11" destOrd="0" presId="urn:microsoft.com/office/officeart/2008/layout/LinedList"/>
    <dgm:cxn modelId="{6530F33D-4E0D-412A-859D-E1692B287B88}" type="presParOf" srcId="{F6F42155-0F7C-4782-A1A0-B8BE88427D64}" destId="{C0D29828-9092-485E-BE37-DD4B52AB538F}" srcOrd="12" destOrd="0" presId="urn:microsoft.com/office/officeart/2008/layout/LinedList"/>
    <dgm:cxn modelId="{9EF56C42-FAAB-4ED1-9C1F-EFA0B9A78020}" type="presParOf" srcId="{F6F42155-0F7C-4782-A1A0-B8BE88427D64}" destId="{756252D0-ECE7-4590-A588-93975241DAAF}" srcOrd="13" destOrd="0" presId="urn:microsoft.com/office/officeart/2008/layout/LinedList"/>
    <dgm:cxn modelId="{B1D06573-C05C-47F0-A64B-2B9B943F61F3}" type="presParOf" srcId="{756252D0-ECE7-4590-A588-93975241DAAF}" destId="{827552A0-D175-4456-A452-98F719AD666B}" srcOrd="0" destOrd="0" presId="urn:microsoft.com/office/officeart/2008/layout/LinedList"/>
    <dgm:cxn modelId="{A859CEA9-B954-4CAF-84F7-43F520974BF0}" type="presParOf" srcId="{756252D0-ECE7-4590-A588-93975241DAAF}" destId="{37BC786D-9CDD-472A-8D1D-D0F355295A4E}" srcOrd="1" destOrd="0" presId="urn:microsoft.com/office/officeart/2008/layout/LinedList"/>
    <dgm:cxn modelId="{9C43BAAD-9CB9-4F4F-A81A-2736B1256230}" type="presParOf" srcId="{756252D0-ECE7-4590-A588-93975241DAAF}" destId="{C9ECA9CB-F72C-4D8F-913E-4DBFFA467B8A}" srcOrd="2" destOrd="0" presId="urn:microsoft.com/office/officeart/2008/layout/LinedList"/>
    <dgm:cxn modelId="{92733F4F-4C2D-4214-81EC-555EFEF12543}" type="presParOf" srcId="{F6F42155-0F7C-4782-A1A0-B8BE88427D64}" destId="{A99B3DB3-D8A3-4874-98BF-14F333876FE8}" srcOrd="14" destOrd="0" presId="urn:microsoft.com/office/officeart/2008/layout/LinedList"/>
    <dgm:cxn modelId="{6FC6651A-3F68-4897-B72E-60DCF1B36DA1}" type="presParOf" srcId="{F6F42155-0F7C-4782-A1A0-B8BE88427D64}" destId="{E814FB77-3A45-4DE1-A736-D0102EC89FB2}" srcOrd="15" destOrd="0" presId="urn:microsoft.com/office/officeart/2008/layout/LinedList"/>
    <dgm:cxn modelId="{10A4B921-DEE8-49FC-9338-E4AF34A98CD0}" type="presParOf" srcId="{F6F42155-0F7C-4782-A1A0-B8BE88427D64}" destId="{A483F4E5-B296-4A2E-B428-922529073505}" srcOrd="16" destOrd="0" presId="urn:microsoft.com/office/officeart/2008/layout/LinedList"/>
    <dgm:cxn modelId="{E7198EDB-92CE-493F-AC7B-067689AAABA7}" type="presParOf" srcId="{A483F4E5-B296-4A2E-B428-922529073505}" destId="{753FAF49-C559-4A25-91F0-50765AB72B80}" srcOrd="0" destOrd="0" presId="urn:microsoft.com/office/officeart/2008/layout/LinedList"/>
    <dgm:cxn modelId="{DC520515-07E0-4619-A810-913CEC23C691}" type="presParOf" srcId="{A483F4E5-B296-4A2E-B428-922529073505}" destId="{93E12AEB-095F-4918-B705-078026B00156}" srcOrd="1" destOrd="0" presId="urn:microsoft.com/office/officeart/2008/layout/LinedList"/>
    <dgm:cxn modelId="{1487CC9C-6DCC-4FFE-B3C1-937850706002}" type="presParOf" srcId="{A483F4E5-B296-4A2E-B428-922529073505}" destId="{08DFD8A4-E583-461E-B3AC-258C28083580}" srcOrd="2" destOrd="0" presId="urn:microsoft.com/office/officeart/2008/layout/LinedList"/>
    <dgm:cxn modelId="{7FAE3E5B-FCCB-4656-9D50-FAE3BF65B667}" type="presParOf" srcId="{F6F42155-0F7C-4782-A1A0-B8BE88427D64}" destId="{4C32D66F-D3AC-4291-AB6F-1C40BF681740}" srcOrd="17" destOrd="0" presId="urn:microsoft.com/office/officeart/2008/layout/LinedList"/>
    <dgm:cxn modelId="{EC13D441-C7BA-4A65-B186-89B70929A9DB}" type="presParOf" srcId="{F6F42155-0F7C-4782-A1A0-B8BE88427D64}" destId="{94DADB2C-6B76-4956-96A8-463295D3CC77}" srcOrd="18" destOrd="0" presId="urn:microsoft.com/office/officeart/2008/layout/LinedList"/>
    <dgm:cxn modelId="{32AC076E-B990-4C23-91FE-6ED12EE4863B}" type="presParOf" srcId="{F6F42155-0F7C-4782-A1A0-B8BE88427D64}" destId="{61063F27-9E0D-4155-BC6A-87921E3F1A33}" srcOrd="19" destOrd="0" presId="urn:microsoft.com/office/officeart/2008/layout/LinedList"/>
    <dgm:cxn modelId="{F02C5601-BF2C-44F5-8DB3-4F39E44824CF}" type="presParOf" srcId="{61063F27-9E0D-4155-BC6A-87921E3F1A33}" destId="{345C5292-1456-4F71-9560-0EA266761682}" srcOrd="0" destOrd="0" presId="urn:microsoft.com/office/officeart/2008/layout/LinedList"/>
    <dgm:cxn modelId="{C1EBC774-3B96-402E-AC03-A4A2607D9248}" type="presParOf" srcId="{61063F27-9E0D-4155-BC6A-87921E3F1A33}" destId="{6D67E536-166C-4084-B864-426E1490DE08}" srcOrd="1" destOrd="0" presId="urn:microsoft.com/office/officeart/2008/layout/LinedList"/>
    <dgm:cxn modelId="{51C41538-BB63-48A1-B2D0-C662C9AA042D}" type="presParOf" srcId="{61063F27-9E0D-4155-BC6A-87921E3F1A33}" destId="{BDEA43B2-F8D9-4C8A-8052-46C4F20F6E53}" srcOrd="2" destOrd="0" presId="urn:microsoft.com/office/officeart/2008/layout/LinedList"/>
    <dgm:cxn modelId="{BD999209-9CD2-4A2B-98A9-099CDB5450A5}" type="presParOf" srcId="{F6F42155-0F7C-4782-A1A0-B8BE88427D64}" destId="{BFEC8260-D957-474E-B954-216BE881456A}" srcOrd="20" destOrd="0" presId="urn:microsoft.com/office/officeart/2008/layout/LinedList"/>
    <dgm:cxn modelId="{BC1191B8-424B-4672-B94E-5169F3CFF8CC}" type="presParOf" srcId="{F6F42155-0F7C-4782-A1A0-B8BE88427D64}" destId="{AE5220B9-8590-4655-B485-42FB1180E223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866BD33-F9FB-4818-A284-A5383F06FAB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E4AF56-0E4B-4BD4-86F9-009648FEFAA8}">
      <dgm:prSet/>
      <dgm:spPr/>
      <dgm:t>
        <a:bodyPr/>
        <a:lstStyle/>
        <a:p>
          <a:pPr rtl="0"/>
          <a:r>
            <a:rPr lang="en-US" dirty="0"/>
            <a:t>UWF Records Center (Bldg. 48)</a:t>
          </a:r>
        </a:p>
      </dgm:t>
    </dgm:pt>
    <dgm:pt modelId="{A0E1A8C5-3A86-4212-90CA-C98B4E0C35EA}" type="parTrans" cxnId="{DF0314E9-5CC4-4704-8810-5DB031CAA306}">
      <dgm:prSet/>
      <dgm:spPr/>
      <dgm:t>
        <a:bodyPr/>
        <a:lstStyle/>
        <a:p>
          <a:endParaRPr lang="en-US"/>
        </a:p>
      </dgm:t>
    </dgm:pt>
    <dgm:pt modelId="{542C2037-7B76-4A75-886C-7421AD66DADE}" type="sibTrans" cxnId="{DF0314E9-5CC4-4704-8810-5DB031CAA306}">
      <dgm:prSet/>
      <dgm:spPr/>
      <dgm:t>
        <a:bodyPr/>
        <a:lstStyle/>
        <a:p>
          <a:endParaRPr lang="en-US"/>
        </a:p>
      </dgm:t>
    </dgm:pt>
    <dgm:pt modelId="{69AFDE34-E344-4176-8A46-C98FE57FCAB7}" type="pres">
      <dgm:prSet presAssocID="{6866BD33-F9FB-4818-A284-A5383F06FAB9}" presName="vert0" presStyleCnt="0">
        <dgm:presLayoutVars>
          <dgm:dir/>
          <dgm:animOne val="branch"/>
          <dgm:animLvl val="lvl"/>
        </dgm:presLayoutVars>
      </dgm:prSet>
      <dgm:spPr/>
    </dgm:pt>
    <dgm:pt modelId="{8B1D89EC-6F38-4D98-8CF9-134CBDD5F73F}" type="pres">
      <dgm:prSet presAssocID="{BDE4AF56-0E4B-4BD4-86F9-009648FEFAA8}" presName="thickLine" presStyleLbl="alignNode1" presStyleIdx="0" presStyleCnt="1"/>
      <dgm:spPr/>
    </dgm:pt>
    <dgm:pt modelId="{BEA555AA-643D-4CA9-A8B8-48E6ADFA0B05}" type="pres">
      <dgm:prSet presAssocID="{BDE4AF56-0E4B-4BD4-86F9-009648FEFAA8}" presName="horz1" presStyleCnt="0"/>
      <dgm:spPr/>
    </dgm:pt>
    <dgm:pt modelId="{EA18B007-12BD-4AF3-A027-60C2B189586C}" type="pres">
      <dgm:prSet presAssocID="{BDE4AF56-0E4B-4BD4-86F9-009648FEFAA8}" presName="tx1" presStyleLbl="revTx" presStyleIdx="0" presStyleCnt="1"/>
      <dgm:spPr/>
    </dgm:pt>
    <dgm:pt modelId="{5046BD5C-449A-4174-83BC-C5D928853707}" type="pres">
      <dgm:prSet presAssocID="{BDE4AF56-0E4B-4BD4-86F9-009648FEFAA8}" presName="vert1" presStyleCnt="0"/>
      <dgm:spPr/>
    </dgm:pt>
  </dgm:ptLst>
  <dgm:cxnLst>
    <dgm:cxn modelId="{E00FBF2A-B4BC-4125-A019-21B3174767E8}" type="presOf" srcId="{6866BD33-F9FB-4818-A284-A5383F06FAB9}" destId="{69AFDE34-E344-4176-8A46-C98FE57FCAB7}" srcOrd="0" destOrd="0" presId="urn:microsoft.com/office/officeart/2008/layout/LinedList"/>
    <dgm:cxn modelId="{B40C7646-08CD-4E78-BD89-5DE2293BA34D}" type="presOf" srcId="{BDE4AF56-0E4B-4BD4-86F9-009648FEFAA8}" destId="{EA18B007-12BD-4AF3-A027-60C2B189586C}" srcOrd="0" destOrd="0" presId="urn:microsoft.com/office/officeart/2008/layout/LinedList"/>
    <dgm:cxn modelId="{DF0314E9-5CC4-4704-8810-5DB031CAA306}" srcId="{6866BD33-F9FB-4818-A284-A5383F06FAB9}" destId="{BDE4AF56-0E4B-4BD4-86F9-009648FEFAA8}" srcOrd="0" destOrd="0" parTransId="{A0E1A8C5-3A86-4212-90CA-C98B4E0C35EA}" sibTransId="{542C2037-7B76-4A75-886C-7421AD66DADE}"/>
    <dgm:cxn modelId="{19DBA9E8-DDBE-4B6E-9150-660D0D0D33C1}" type="presParOf" srcId="{69AFDE34-E344-4176-8A46-C98FE57FCAB7}" destId="{8B1D89EC-6F38-4D98-8CF9-134CBDD5F73F}" srcOrd="0" destOrd="0" presId="urn:microsoft.com/office/officeart/2008/layout/LinedList"/>
    <dgm:cxn modelId="{974A60DD-BFCC-42F5-A36D-4294AF31B3DA}" type="presParOf" srcId="{69AFDE34-E344-4176-8A46-C98FE57FCAB7}" destId="{BEA555AA-643D-4CA9-A8B8-48E6ADFA0B05}" srcOrd="1" destOrd="0" presId="urn:microsoft.com/office/officeart/2008/layout/LinedList"/>
    <dgm:cxn modelId="{37CECB51-E37B-4EC6-82D1-B8569693A90D}" type="presParOf" srcId="{BEA555AA-643D-4CA9-A8B8-48E6ADFA0B05}" destId="{EA18B007-12BD-4AF3-A027-60C2B189586C}" srcOrd="0" destOrd="0" presId="urn:microsoft.com/office/officeart/2008/layout/LinedList"/>
    <dgm:cxn modelId="{8FCF82FD-EE32-4889-A09A-B497070836C5}" type="presParOf" srcId="{BEA555AA-643D-4CA9-A8B8-48E6ADFA0B05}" destId="{5046BD5C-449A-4174-83BC-C5D9288537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EB6707D-9733-4022-93B2-3E8DC017B5F9}" type="doc">
      <dgm:prSet loTypeId="urn:microsoft.com/office/officeart/2008/layout/LinedList" loCatId="list" qsTypeId="urn:microsoft.com/office/officeart/2005/8/quickstyle/simple5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02908C0-0B84-4AD8-931E-8A8895279652}">
      <dgm:prSet custT="1"/>
      <dgm:spPr/>
      <dgm:t>
        <a:bodyPr/>
        <a:lstStyle/>
        <a:p>
          <a:pPr rtl="0"/>
          <a:r>
            <a:rPr lang="en-US" sz="2000" b="0" i="0" dirty="0">
              <a:solidFill>
                <a:srgbClr val="666666"/>
              </a:solidFill>
              <a:latin typeface="+mn-lt"/>
            </a:rPr>
            <a:t>All employees must accept public records requests when asked</a:t>
          </a:r>
          <a:endParaRPr lang="en-US" sz="2000" dirty="0">
            <a:solidFill>
              <a:srgbClr val="666666"/>
            </a:solidFill>
            <a:latin typeface="+mn-lt"/>
          </a:endParaRPr>
        </a:p>
      </dgm:t>
    </dgm:pt>
    <dgm:pt modelId="{088786D2-9F3F-4B0B-B699-E5230088FCF1}" type="parTrans" cxnId="{B82CBC22-45D0-42E5-AABE-532B6704C06B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0808DE14-CD96-4549-AF4D-071B388745CA}" type="sibTrans" cxnId="{B82CBC22-45D0-42E5-AABE-532B6704C06B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009BB02F-CC91-46DB-AFA2-A4A65A1A3D98}">
      <dgm:prSet custT="1"/>
      <dgm:spPr/>
      <dgm:t>
        <a:bodyPr/>
        <a:lstStyle/>
        <a:p>
          <a:pPr rtl="0"/>
          <a:r>
            <a:rPr lang="en-US" sz="2000" b="0" i="0" dirty="0">
              <a:solidFill>
                <a:srgbClr val="666666"/>
              </a:solidFill>
              <a:latin typeface="+mn-lt"/>
            </a:rPr>
            <a:t>Inform them that you are forwarding the request to General Counsel</a:t>
          </a:r>
          <a:endParaRPr lang="en-US" sz="2000" dirty="0">
            <a:solidFill>
              <a:srgbClr val="666666"/>
            </a:solidFill>
            <a:latin typeface="+mn-lt"/>
          </a:endParaRPr>
        </a:p>
      </dgm:t>
    </dgm:pt>
    <dgm:pt modelId="{A4DBA4FD-0806-4808-8391-BCBB458F01C0}" type="parTrans" cxnId="{CDC75EF6-42C6-48DD-8DAF-C5C633DC2EE0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1D3BC1B2-D656-47F5-897D-3CD2ACCE315F}" type="sibTrans" cxnId="{CDC75EF6-42C6-48DD-8DAF-C5C633DC2EE0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8790C90D-9BB4-4E5B-969D-EA54F7B01990}">
      <dgm:prSet custT="1"/>
      <dgm:spPr/>
      <dgm:t>
        <a:bodyPr/>
        <a:lstStyle/>
        <a:p>
          <a:pPr rtl="0"/>
          <a:r>
            <a:rPr lang="en-US" sz="2000" b="0" i="0" dirty="0">
              <a:solidFill>
                <a:srgbClr val="666666"/>
              </a:solidFill>
              <a:latin typeface="+mn-lt"/>
            </a:rPr>
            <a:t>Forward request immediately to General Counsel</a:t>
          </a:r>
          <a:endParaRPr lang="en-US" sz="2000" dirty="0">
            <a:solidFill>
              <a:srgbClr val="666666"/>
            </a:solidFill>
            <a:latin typeface="+mn-lt"/>
          </a:endParaRPr>
        </a:p>
      </dgm:t>
    </dgm:pt>
    <dgm:pt modelId="{1C6273F2-52FC-4307-A403-509A50C2D422}" type="parTrans" cxnId="{99043645-51A7-4750-A532-0326653FC0B5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B56B52EB-A91E-4153-A2BC-D9663E67E174}" type="sibTrans" cxnId="{99043645-51A7-4750-A532-0326653FC0B5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F225930B-82EA-4573-9E57-B2DAE51F9FB2}">
      <dgm:prSet custT="1"/>
      <dgm:spPr/>
      <dgm:t>
        <a:bodyPr/>
        <a:lstStyle/>
        <a:p>
          <a:pPr rtl="0"/>
          <a:r>
            <a:rPr lang="en-US" sz="2000" dirty="0">
              <a:solidFill>
                <a:srgbClr val="666666"/>
              </a:solidFill>
              <a:latin typeface="+mn-lt"/>
            </a:rPr>
            <a:t>General Counsel will work with the appropriate department to fulfill the request</a:t>
          </a:r>
        </a:p>
      </dgm:t>
    </dgm:pt>
    <dgm:pt modelId="{0D4AAC69-DE57-4DF7-9F02-A4792B4D80BB}" type="parTrans" cxnId="{1A9B2478-F92C-4F95-9C99-F15B1F76C04E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8E8917DA-8C34-4C8D-81B5-06987E527151}" type="sibTrans" cxnId="{1A9B2478-F92C-4F95-9C99-F15B1F76C04E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1AF8C254-9BA0-468E-B721-F25E50C5E70B}">
      <dgm:prSet custT="1"/>
      <dgm:spPr/>
      <dgm:t>
        <a:bodyPr/>
        <a:lstStyle/>
        <a:p>
          <a:pPr rtl="0"/>
          <a:r>
            <a:rPr lang="en-US" sz="2000" b="0" i="0" dirty="0">
              <a:solidFill>
                <a:srgbClr val="666666"/>
              </a:solidFill>
              <a:latin typeface="+mn-lt"/>
            </a:rPr>
            <a:t>For record retention inquiries, contact Gus Harris @ x2693 or </a:t>
          </a:r>
          <a:r>
            <a:rPr lang="en-US" sz="2000" b="0" i="0" dirty="0">
              <a:solidFill>
                <a:srgbClr val="666666"/>
              </a:solidFill>
              <a:latin typeface="+mn-lt"/>
              <a:hlinkClick xmlns:r="http://schemas.openxmlformats.org/officeDocument/2006/relationships" r:id="rId1"/>
            </a:rPr>
            <a:t>gharris@uwf.edu</a:t>
          </a:r>
          <a:endParaRPr lang="en-US" sz="2000" dirty="0">
            <a:solidFill>
              <a:srgbClr val="666666"/>
            </a:solidFill>
            <a:latin typeface="+mn-lt"/>
          </a:endParaRPr>
        </a:p>
      </dgm:t>
    </dgm:pt>
    <dgm:pt modelId="{B26F2710-A3B3-4B2E-A935-4AAF5190C683}" type="parTrans" cxnId="{A9F6C0C9-993B-4366-9920-5F3CD2A22C80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9AAA8C89-EBEB-4A62-AABE-6CFCD88236D2}" type="sibTrans" cxnId="{A9F6C0C9-993B-4366-9920-5F3CD2A22C80}">
      <dgm:prSet/>
      <dgm:spPr/>
      <dgm:t>
        <a:bodyPr/>
        <a:lstStyle/>
        <a:p>
          <a:endParaRPr lang="en-US" sz="1800">
            <a:solidFill>
              <a:srgbClr val="003865"/>
            </a:solidFill>
            <a:latin typeface="Gotham Book" pitchFamily="50" charset="0"/>
          </a:endParaRPr>
        </a:p>
      </dgm:t>
    </dgm:pt>
    <dgm:pt modelId="{2DEB2EF0-02A2-47EE-927F-B8F6A2A7EE50}">
      <dgm:prSet custT="1"/>
      <dgm:spPr/>
      <dgm:t>
        <a:bodyPr/>
        <a:lstStyle/>
        <a:p>
          <a:pPr rtl="0"/>
          <a:r>
            <a:rPr lang="en-US" sz="4000" dirty="0">
              <a:solidFill>
                <a:srgbClr val="008540"/>
              </a:solidFill>
              <a:latin typeface="+mj-lt"/>
            </a:rPr>
            <a:t>What To Do:</a:t>
          </a:r>
        </a:p>
      </dgm:t>
    </dgm:pt>
    <dgm:pt modelId="{FFE6BBE3-709E-4A73-8B51-B18072623776}" type="parTrans" cxnId="{FB66F102-20FF-4A01-9D44-90627F6BC5DD}">
      <dgm:prSet/>
      <dgm:spPr/>
      <dgm:t>
        <a:bodyPr/>
        <a:lstStyle/>
        <a:p>
          <a:endParaRPr lang="en-US"/>
        </a:p>
      </dgm:t>
    </dgm:pt>
    <dgm:pt modelId="{6BB074AC-9F32-43B8-9C4F-8ECAEC2E3155}" type="sibTrans" cxnId="{FB66F102-20FF-4A01-9D44-90627F6BC5DD}">
      <dgm:prSet/>
      <dgm:spPr/>
      <dgm:t>
        <a:bodyPr/>
        <a:lstStyle/>
        <a:p>
          <a:endParaRPr lang="en-US"/>
        </a:p>
      </dgm:t>
    </dgm:pt>
    <dgm:pt modelId="{0E3CE195-9EA9-4D79-8DB0-168EDCCF8C17}" type="pres">
      <dgm:prSet presAssocID="{1EB6707D-9733-4022-93B2-3E8DC017B5F9}" presName="vert0" presStyleCnt="0">
        <dgm:presLayoutVars>
          <dgm:dir/>
          <dgm:animOne val="branch"/>
          <dgm:animLvl val="lvl"/>
        </dgm:presLayoutVars>
      </dgm:prSet>
      <dgm:spPr/>
    </dgm:pt>
    <dgm:pt modelId="{52A49C1B-0424-4B7C-BB4B-3E2FED06BA5F}" type="pres">
      <dgm:prSet presAssocID="{2DEB2EF0-02A2-47EE-927F-B8F6A2A7EE50}" presName="thickLine" presStyleLbl="alignNode1" presStyleIdx="0" presStyleCnt="1"/>
      <dgm:spPr/>
    </dgm:pt>
    <dgm:pt modelId="{BA494020-4CDE-4321-A71F-63DEE4577C82}" type="pres">
      <dgm:prSet presAssocID="{2DEB2EF0-02A2-47EE-927F-B8F6A2A7EE50}" presName="horz1" presStyleCnt="0"/>
      <dgm:spPr/>
    </dgm:pt>
    <dgm:pt modelId="{BFFDA05C-4212-4BEF-95CF-1F5FFCDF9E12}" type="pres">
      <dgm:prSet presAssocID="{2DEB2EF0-02A2-47EE-927F-B8F6A2A7EE50}" presName="tx1" presStyleLbl="revTx" presStyleIdx="0" presStyleCnt="6"/>
      <dgm:spPr/>
    </dgm:pt>
    <dgm:pt modelId="{2C6B73F2-B2C1-4082-8AE9-713F8599106A}" type="pres">
      <dgm:prSet presAssocID="{2DEB2EF0-02A2-47EE-927F-B8F6A2A7EE50}" presName="vert1" presStyleCnt="0"/>
      <dgm:spPr/>
    </dgm:pt>
    <dgm:pt modelId="{BD1A912E-BE43-4E01-A589-8E72ABC58D96}" type="pres">
      <dgm:prSet presAssocID="{E02908C0-0B84-4AD8-931E-8A8895279652}" presName="vertSpace2a" presStyleCnt="0"/>
      <dgm:spPr/>
    </dgm:pt>
    <dgm:pt modelId="{DEC69F9D-2591-46D1-A75B-492907C0E9CE}" type="pres">
      <dgm:prSet presAssocID="{E02908C0-0B84-4AD8-931E-8A8895279652}" presName="horz2" presStyleCnt="0"/>
      <dgm:spPr/>
    </dgm:pt>
    <dgm:pt modelId="{76F9A300-DDD3-48E3-BEF4-BD31DB3D29B4}" type="pres">
      <dgm:prSet presAssocID="{E02908C0-0B84-4AD8-931E-8A8895279652}" presName="horzSpace2" presStyleCnt="0"/>
      <dgm:spPr/>
    </dgm:pt>
    <dgm:pt modelId="{8B420826-B3CE-45C8-9149-99F3162D25F3}" type="pres">
      <dgm:prSet presAssocID="{E02908C0-0B84-4AD8-931E-8A8895279652}" presName="tx2" presStyleLbl="revTx" presStyleIdx="1" presStyleCnt="6"/>
      <dgm:spPr/>
    </dgm:pt>
    <dgm:pt modelId="{084F4068-717A-48FE-9C4B-F2B4B749E868}" type="pres">
      <dgm:prSet presAssocID="{E02908C0-0B84-4AD8-931E-8A8895279652}" presName="vert2" presStyleCnt="0"/>
      <dgm:spPr/>
    </dgm:pt>
    <dgm:pt modelId="{D2305CF8-80A8-4814-A7CB-2E066EE5455A}" type="pres">
      <dgm:prSet presAssocID="{E02908C0-0B84-4AD8-931E-8A8895279652}" presName="thinLine2b" presStyleLbl="callout" presStyleIdx="0" presStyleCnt="5"/>
      <dgm:spPr/>
    </dgm:pt>
    <dgm:pt modelId="{63C61AB9-D8BE-41F6-9593-FCA937F43DE0}" type="pres">
      <dgm:prSet presAssocID="{E02908C0-0B84-4AD8-931E-8A8895279652}" presName="vertSpace2b" presStyleCnt="0"/>
      <dgm:spPr/>
    </dgm:pt>
    <dgm:pt modelId="{1E8075E9-EF0E-47A5-BCC6-4AB079F22F8D}" type="pres">
      <dgm:prSet presAssocID="{009BB02F-CC91-46DB-AFA2-A4A65A1A3D98}" presName="horz2" presStyleCnt="0"/>
      <dgm:spPr/>
    </dgm:pt>
    <dgm:pt modelId="{BBDC0017-0C9A-4EF9-99C0-0E8B98207F3E}" type="pres">
      <dgm:prSet presAssocID="{009BB02F-CC91-46DB-AFA2-A4A65A1A3D98}" presName="horzSpace2" presStyleCnt="0"/>
      <dgm:spPr/>
    </dgm:pt>
    <dgm:pt modelId="{FBC11837-AD0E-4B52-BC8E-28A08294F08F}" type="pres">
      <dgm:prSet presAssocID="{009BB02F-CC91-46DB-AFA2-A4A65A1A3D98}" presName="tx2" presStyleLbl="revTx" presStyleIdx="2" presStyleCnt="6"/>
      <dgm:spPr/>
    </dgm:pt>
    <dgm:pt modelId="{7C4E37FB-4BAA-45BC-BED0-CC7F1D9C7414}" type="pres">
      <dgm:prSet presAssocID="{009BB02F-CC91-46DB-AFA2-A4A65A1A3D98}" presName="vert2" presStyleCnt="0"/>
      <dgm:spPr/>
    </dgm:pt>
    <dgm:pt modelId="{77EE81A4-AB2E-4B8D-861B-681D6C6AE330}" type="pres">
      <dgm:prSet presAssocID="{009BB02F-CC91-46DB-AFA2-A4A65A1A3D98}" presName="thinLine2b" presStyleLbl="callout" presStyleIdx="1" presStyleCnt="5"/>
      <dgm:spPr/>
    </dgm:pt>
    <dgm:pt modelId="{24B7E473-DBA4-4626-95C1-7EADD8D531AD}" type="pres">
      <dgm:prSet presAssocID="{009BB02F-CC91-46DB-AFA2-A4A65A1A3D98}" presName="vertSpace2b" presStyleCnt="0"/>
      <dgm:spPr/>
    </dgm:pt>
    <dgm:pt modelId="{646E772E-9444-4B56-BB53-CCAD46EE0BE9}" type="pres">
      <dgm:prSet presAssocID="{8790C90D-9BB4-4E5B-969D-EA54F7B01990}" presName="horz2" presStyleCnt="0"/>
      <dgm:spPr/>
    </dgm:pt>
    <dgm:pt modelId="{58DF2323-1218-4BA8-9DB9-7452CEDE07C8}" type="pres">
      <dgm:prSet presAssocID="{8790C90D-9BB4-4E5B-969D-EA54F7B01990}" presName="horzSpace2" presStyleCnt="0"/>
      <dgm:spPr/>
    </dgm:pt>
    <dgm:pt modelId="{B1804D4A-8243-4B85-B9F9-42E351123953}" type="pres">
      <dgm:prSet presAssocID="{8790C90D-9BB4-4E5B-969D-EA54F7B01990}" presName="tx2" presStyleLbl="revTx" presStyleIdx="3" presStyleCnt="6"/>
      <dgm:spPr/>
    </dgm:pt>
    <dgm:pt modelId="{E3B309CA-DD88-43D0-BC7D-550B7FFC821B}" type="pres">
      <dgm:prSet presAssocID="{8790C90D-9BB4-4E5B-969D-EA54F7B01990}" presName="vert2" presStyleCnt="0"/>
      <dgm:spPr/>
    </dgm:pt>
    <dgm:pt modelId="{EC17D6CC-BA09-4781-AF36-5616A4168FAF}" type="pres">
      <dgm:prSet presAssocID="{8790C90D-9BB4-4E5B-969D-EA54F7B01990}" presName="thinLine2b" presStyleLbl="callout" presStyleIdx="2" presStyleCnt="5"/>
      <dgm:spPr/>
    </dgm:pt>
    <dgm:pt modelId="{CB138481-47DF-4318-BB3D-05185F665142}" type="pres">
      <dgm:prSet presAssocID="{8790C90D-9BB4-4E5B-969D-EA54F7B01990}" presName="vertSpace2b" presStyleCnt="0"/>
      <dgm:spPr/>
    </dgm:pt>
    <dgm:pt modelId="{C1ACCCA1-5846-4484-B1A1-3735761E04E1}" type="pres">
      <dgm:prSet presAssocID="{F225930B-82EA-4573-9E57-B2DAE51F9FB2}" presName="horz2" presStyleCnt="0"/>
      <dgm:spPr/>
    </dgm:pt>
    <dgm:pt modelId="{FACE3BD4-211E-4D93-8562-9335ED3AE608}" type="pres">
      <dgm:prSet presAssocID="{F225930B-82EA-4573-9E57-B2DAE51F9FB2}" presName="horzSpace2" presStyleCnt="0"/>
      <dgm:spPr/>
    </dgm:pt>
    <dgm:pt modelId="{3E7563B6-5843-4A68-985A-DA77AA8D6EE0}" type="pres">
      <dgm:prSet presAssocID="{F225930B-82EA-4573-9E57-B2DAE51F9FB2}" presName="tx2" presStyleLbl="revTx" presStyleIdx="4" presStyleCnt="6"/>
      <dgm:spPr/>
    </dgm:pt>
    <dgm:pt modelId="{D406FC81-02EA-4435-B59E-E376CFF20730}" type="pres">
      <dgm:prSet presAssocID="{F225930B-82EA-4573-9E57-B2DAE51F9FB2}" presName="vert2" presStyleCnt="0"/>
      <dgm:spPr/>
    </dgm:pt>
    <dgm:pt modelId="{1AD07EC6-AD06-4E52-9D14-711F82C4F689}" type="pres">
      <dgm:prSet presAssocID="{F225930B-82EA-4573-9E57-B2DAE51F9FB2}" presName="thinLine2b" presStyleLbl="callout" presStyleIdx="3" presStyleCnt="5"/>
      <dgm:spPr/>
    </dgm:pt>
    <dgm:pt modelId="{894E62AA-A456-4144-AE56-C052C12CEFB6}" type="pres">
      <dgm:prSet presAssocID="{F225930B-82EA-4573-9E57-B2DAE51F9FB2}" presName="vertSpace2b" presStyleCnt="0"/>
      <dgm:spPr/>
    </dgm:pt>
    <dgm:pt modelId="{39913086-ADFB-4DB3-BFCF-D7AEA975E176}" type="pres">
      <dgm:prSet presAssocID="{1AF8C254-9BA0-468E-B721-F25E50C5E70B}" presName="horz2" presStyleCnt="0"/>
      <dgm:spPr/>
    </dgm:pt>
    <dgm:pt modelId="{6C622886-EEA6-4506-8D01-08F6E3FC39BE}" type="pres">
      <dgm:prSet presAssocID="{1AF8C254-9BA0-468E-B721-F25E50C5E70B}" presName="horzSpace2" presStyleCnt="0"/>
      <dgm:spPr/>
    </dgm:pt>
    <dgm:pt modelId="{BEFB503D-0BBA-49C7-91A8-DDC12075AA52}" type="pres">
      <dgm:prSet presAssocID="{1AF8C254-9BA0-468E-B721-F25E50C5E70B}" presName="tx2" presStyleLbl="revTx" presStyleIdx="5" presStyleCnt="6" custLinFactNeighborY="-4408"/>
      <dgm:spPr/>
    </dgm:pt>
    <dgm:pt modelId="{B4663159-7E54-43E7-B48C-4DC1101DFC63}" type="pres">
      <dgm:prSet presAssocID="{1AF8C254-9BA0-468E-B721-F25E50C5E70B}" presName="vert2" presStyleCnt="0"/>
      <dgm:spPr/>
    </dgm:pt>
    <dgm:pt modelId="{4EE26C19-19BC-41DA-AEA0-92D55EF3277E}" type="pres">
      <dgm:prSet presAssocID="{1AF8C254-9BA0-468E-B721-F25E50C5E70B}" presName="thinLine2b" presStyleLbl="callout" presStyleIdx="4" presStyleCnt="5"/>
      <dgm:spPr/>
    </dgm:pt>
    <dgm:pt modelId="{83D16A90-31EE-4C08-8F70-795878BFE779}" type="pres">
      <dgm:prSet presAssocID="{1AF8C254-9BA0-468E-B721-F25E50C5E70B}" presName="vertSpace2b" presStyleCnt="0"/>
      <dgm:spPr/>
    </dgm:pt>
  </dgm:ptLst>
  <dgm:cxnLst>
    <dgm:cxn modelId="{FB66F102-20FF-4A01-9D44-90627F6BC5DD}" srcId="{1EB6707D-9733-4022-93B2-3E8DC017B5F9}" destId="{2DEB2EF0-02A2-47EE-927F-B8F6A2A7EE50}" srcOrd="0" destOrd="0" parTransId="{FFE6BBE3-709E-4A73-8B51-B18072623776}" sibTransId="{6BB074AC-9F32-43B8-9C4F-8ECAEC2E3155}"/>
    <dgm:cxn modelId="{B82CBC22-45D0-42E5-AABE-532B6704C06B}" srcId="{2DEB2EF0-02A2-47EE-927F-B8F6A2A7EE50}" destId="{E02908C0-0B84-4AD8-931E-8A8895279652}" srcOrd="0" destOrd="0" parTransId="{088786D2-9F3F-4B0B-B699-E5230088FCF1}" sibTransId="{0808DE14-CD96-4549-AF4D-071B388745CA}"/>
    <dgm:cxn modelId="{99043645-51A7-4750-A532-0326653FC0B5}" srcId="{2DEB2EF0-02A2-47EE-927F-B8F6A2A7EE50}" destId="{8790C90D-9BB4-4E5B-969D-EA54F7B01990}" srcOrd="2" destOrd="0" parTransId="{1C6273F2-52FC-4307-A403-509A50C2D422}" sibTransId="{B56B52EB-A91E-4153-A2BC-D9663E67E174}"/>
    <dgm:cxn modelId="{EF09226B-99A8-4C0F-BC0D-3D879E06BC0B}" type="presOf" srcId="{009BB02F-CC91-46DB-AFA2-A4A65A1A3D98}" destId="{FBC11837-AD0E-4B52-BC8E-28A08294F08F}" srcOrd="0" destOrd="0" presId="urn:microsoft.com/office/officeart/2008/layout/LinedList"/>
    <dgm:cxn modelId="{525DE94D-B4F0-4963-9A83-EE02EFD3C90D}" type="presOf" srcId="{1EB6707D-9733-4022-93B2-3E8DC017B5F9}" destId="{0E3CE195-9EA9-4D79-8DB0-168EDCCF8C17}" srcOrd="0" destOrd="0" presId="urn:microsoft.com/office/officeart/2008/layout/LinedList"/>
    <dgm:cxn modelId="{1A9B2478-F92C-4F95-9C99-F15B1F76C04E}" srcId="{2DEB2EF0-02A2-47EE-927F-B8F6A2A7EE50}" destId="{F225930B-82EA-4573-9E57-B2DAE51F9FB2}" srcOrd="3" destOrd="0" parTransId="{0D4AAC69-DE57-4DF7-9F02-A4792B4D80BB}" sibTransId="{8E8917DA-8C34-4C8D-81B5-06987E527151}"/>
    <dgm:cxn modelId="{A8DAE392-65B7-4775-A441-CC341A7688E1}" type="presOf" srcId="{F225930B-82EA-4573-9E57-B2DAE51F9FB2}" destId="{3E7563B6-5843-4A68-985A-DA77AA8D6EE0}" srcOrd="0" destOrd="0" presId="urn:microsoft.com/office/officeart/2008/layout/LinedList"/>
    <dgm:cxn modelId="{AD7C36A1-F6EF-4D88-82B6-6DA9E41C0C3C}" type="presOf" srcId="{8790C90D-9BB4-4E5B-969D-EA54F7B01990}" destId="{B1804D4A-8243-4B85-B9F9-42E351123953}" srcOrd="0" destOrd="0" presId="urn:microsoft.com/office/officeart/2008/layout/LinedList"/>
    <dgm:cxn modelId="{B882F7A9-EAE8-4E35-90EE-0A225E93FBE0}" type="presOf" srcId="{1AF8C254-9BA0-468E-B721-F25E50C5E70B}" destId="{BEFB503D-0BBA-49C7-91A8-DDC12075AA52}" srcOrd="0" destOrd="0" presId="urn:microsoft.com/office/officeart/2008/layout/LinedList"/>
    <dgm:cxn modelId="{A9F6C0C9-993B-4366-9920-5F3CD2A22C80}" srcId="{2DEB2EF0-02A2-47EE-927F-B8F6A2A7EE50}" destId="{1AF8C254-9BA0-468E-B721-F25E50C5E70B}" srcOrd="4" destOrd="0" parTransId="{B26F2710-A3B3-4B2E-A935-4AAF5190C683}" sibTransId="{9AAA8C89-EBEB-4A62-AABE-6CFCD88236D2}"/>
    <dgm:cxn modelId="{A3E777E0-2FAE-4416-A6C3-FD77BF09F7E1}" type="presOf" srcId="{E02908C0-0B84-4AD8-931E-8A8895279652}" destId="{8B420826-B3CE-45C8-9149-99F3162D25F3}" srcOrd="0" destOrd="0" presId="urn:microsoft.com/office/officeart/2008/layout/LinedList"/>
    <dgm:cxn modelId="{434341F0-BFBC-4634-B736-E0A1E0E66DF9}" type="presOf" srcId="{2DEB2EF0-02A2-47EE-927F-B8F6A2A7EE50}" destId="{BFFDA05C-4212-4BEF-95CF-1F5FFCDF9E12}" srcOrd="0" destOrd="0" presId="urn:microsoft.com/office/officeart/2008/layout/LinedList"/>
    <dgm:cxn modelId="{CDC75EF6-42C6-48DD-8DAF-C5C633DC2EE0}" srcId="{2DEB2EF0-02A2-47EE-927F-B8F6A2A7EE50}" destId="{009BB02F-CC91-46DB-AFA2-A4A65A1A3D98}" srcOrd="1" destOrd="0" parTransId="{A4DBA4FD-0806-4808-8391-BCBB458F01C0}" sibTransId="{1D3BC1B2-D656-47F5-897D-3CD2ACCE315F}"/>
    <dgm:cxn modelId="{4AAFCA1F-83F1-4414-A66A-BB524366C53F}" type="presParOf" srcId="{0E3CE195-9EA9-4D79-8DB0-168EDCCF8C17}" destId="{52A49C1B-0424-4B7C-BB4B-3E2FED06BA5F}" srcOrd="0" destOrd="0" presId="urn:microsoft.com/office/officeart/2008/layout/LinedList"/>
    <dgm:cxn modelId="{85E7C067-DED3-4686-B0D0-C4B1C3CE8864}" type="presParOf" srcId="{0E3CE195-9EA9-4D79-8DB0-168EDCCF8C17}" destId="{BA494020-4CDE-4321-A71F-63DEE4577C82}" srcOrd="1" destOrd="0" presId="urn:microsoft.com/office/officeart/2008/layout/LinedList"/>
    <dgm:cxn modelId="{FDD5D737-0480-402F-88E0-F7BCD259E9BB}" type="presParOf" srcId="{BA494020-4CDE-4321-A71F-63DEE4577C82}" destId="{BFFDA05C-4212-4BEF-95CF-1F5FFCDF9E12}" srcOrd="0" destOrd="0" presId="urn:microsoft.com/office/officeart/2008/layout/LinedList"/>
    <dgm:cxn modelId="{AE808099-9628-4F3E-923A-0CCA430E798D}" type="presParOf" srcId="{BA494020-4CDE-4321-A71F-63DEE4577C82}" destId="{2C6B73F2-B2C1-4082-8AE9-713F8599106A}" srcOrd="1" destOrd="0" presId="urn:microsoft.com/office/officeart/2008/layout/LinedList"/>
    <dgm:cxn modelId="{8390FF71-B7D5-4368-8D9E-E91C897A799F}" type="presParOf" srcId="{2C6B73F2-B2C1-4082-8AE9-713F8599106A}" destId="{BD1A912E-BE43-4E01-A589-8E72ABC58D96}" srcOrd="0" destOrd="0" presId="urn:microsoft.com/office/officeart/2008/layout/LinedList"/>
    <dgm:cxn modelId="{63215809-184C-4AFE-983F-59F3EF5A01F9}" type="presParOf" srcId="{2C6B73F2-B2C1-4082-8AE9-713F8599106A}" destId="{DEC69F9D-2591-46D1-A75B-492907C0E9CE}" srcOrd="1" destOrd="0" presId="urn:microsoft.com/office/officeart/2008/layout/LinedList"/>
    <dgm:cxn modelId="{CBF08D6B-86E4-413C-B265-B4C2FB6277AD}" type="presParOf" srcId="{DEC69F9D-2591-46D1-A75B-492907C0E9CE}" destId="{76F9A300-DDD3-48E3-BEF4-BD31DB3D29B4}" srcOrd="0" destOrd="0" presId="urn:microsoft.com/office/officeart/2008/layout/LinedList"/>
    <dgm:cxn modelId="{DE79ABB4-843E-4670-B1F1-28290C1E39B3}" type="presParOf" srcId="{DEC69F9D-2591-46D1-A75B-492907C0E9CE}" destId="{8B420826-B3CE-45C8-9149-99F3162D25F3}" srcOrd="1" destOrd="0" presId="urn:microsoft.com/office/officeart/2008/layout/LinedList"/>
    <dgm:cxn modelId="{57DE8FB7-DE92-4375-A80C-15CAA642825B}" type="presParOf" srcId="{DEC69F9D-2591-46D1-A75B-492907C0E9CE}" destId="{084F4068-717A-48FE-9C4B-F2B4B749E868}" srcOrd="2" destOrd="0" presId="urn:microsoft.com/office/officeart/2008/layout/LinedList"/>
    <dgm:cxn modelId="{65225EE9-BC40-4B39-A342-0D60259D0569}" type="presParOf" srcId="{2C6B73F2-B2C1-4082-8AE9-713F8599106A}" destId="{D2305CF8-80A8-4814-A7CB-2E066EE5455A}" srcOrd="2" destOrd="0" presId="urn:microsoft.com/office/officeart/2008/layout/LinedList"/>
    <dgm:cxn modelId="{9F32FAAA-41AD-410A-B34B-255B91FBA05F}" type="presParOf" srcId="{2C6B73F2-B2C1-4082-8AE9-713F8599106A}" destId="{63C61AB9-D8BE-41F6-9593-FCA937F43DE0}" srcOrd="3" destOrd="0" presId="urn:microsoft.com/office/officeart/2008/layout/LinedList"/>
    <dgm:cxn modelId="{CB34D267-258E-4D91-80B9-B5D4D9CE185A}" type="presParOf" srcId="{2C6B73F2-B2C1-4082-8AE9-713F8599106A}" destId="{1E8075E9-EF0E-47A5-BCC6-4AB079F22F8D}" srcOrd="4" destOrd="0" presId="urn:microsoft.com/office/officeart/2008/layout/LinedList"/>
    <dgm:cxn modelId="{B0660849-806E-4542-92D6-CCB08C102325}" type="presParOf" srcId="{1E8075E9-EF0E-47A5-BCC6-4AB079F22F8D}" destId="{BBDC0017-0C9A-4EF9-99C0-0E8B98207F3E}" srcOrd="0" destOrd="0" presId="urn:microsoft.com/office/officeart/2008/layout/LinedList"/>
    <dgm:cxn modelId="{AD78C454-67C2-411C-9411-09D41EA5B45A}" type="presParOf" srcId="{1E8075E9-EF0E-47A5-BCC6-4AB079F22F8D}" destId="{FBC11837-AD0E-4B52-BC8E-28A08294F08F}" srcOrd="1" destOrd="0" presId="urn:microsoft.com/office/officeart/2008/layout/LinedList"/>
    <dgm:cxn modelId="{6F90EAEA-2243-4440-A2A6-607FD2433F7A}" type="presParOf" srcId="{1E8075E9-EF0E-47A5-BCC6-4AB079F22F8D}" destId="{7C4E37FB-4BAA-45BC-BED0-CC7F1D9C7414}" srcOrd="2" destOrd="0" presId="urn:microsoft.com/office/officeart/2008/layout/LinedList"/>
    <dgm:cxn modelId="{38BEE118-9D1C-4BD9-AB8D-14D4BB91A741}" type="presParOf" srcId="{2C6B73F2-B2C1-4082-8AE9-713F8599106A}" destId="{77EE81A4-AB2E-4B8D-861B-681D6C6AE330}" srcOrd="5" destOrd="0" presId="urn:microsoft.com/office/officeart/2008/layout/LinedList"/>
    <dgm:cxn modelId="{DC86221E-44D8-4C8E-8E3C-0F092F1C221D}" type="presParOf" srcId="{2C6B73F2-B2C1-4082-8AE9-713F8599106A}" destId="{24B7E473-DBA4-4626-95C1-7EADD8D531AD}" srcOrd="6" destOrd="0" presId="urn:microsoft.com/office/officeart/2008/layout/LinedList"/>
    <dgm:cxn modelId="{454F936E-4A3B-46C5-8C0E-C1FF89F5125B}" type="presParOf" srcId="{2C6B73F2-B2C1-4082-8AE9-713F8599106A}" destId="{646E772E-9444-4B56-BB53-CCAD46EE0BE9}" srcOrd="7" destOrd="0" presId="urn:microsoft.com/office/officeart/2008/layout/LinedList"/>
    <dgm:cxn modelId="{13AE5635-D403-43BD-8A4D-E36CE7FADBEA}" type="presParOf" srcId="{646E772E-9444-4B56-BB53-CCAD46EE0BE9}" destId="{58DF2323-1218-4BA8-9DB9-7452CEDE07C8}" srcOrd="0" destOrd="0" presId="urn:microsoft.com/office/officeart/2008/layout/LinedList"/>
    <dgm:cxn modelId="{6D3EA5EE-BB3A-48CC-A25A-79E07E59F775}" type="presParOf" srcId="{646E772E-9444-4B56-BB53-CCAD46EE0BE9}" destId="{B1804D4A-8243-4B85-B9F9-42E351123953}" srcOrd="1" destOrd="0" presId="urn:microsoft.com/office/officeart/2008/layout/LinedList"/>
    <dgm:cxn modelId="{C1AB117E-E951-413E-94E6-AD123B926662}" type="presParOf" srcId="{646E772E-9444-4B56-BB53-CCAD46EE0BE9}" destId="{E3B309CA-DD88-43D0-BC7D-550B7FFC821B}" srcOrd="2" destOrd="0" presId="urn:microsoft.com/office/officeart/2008/layout/LinedList"/>
    <dgm:cxn modelId="{A6BA5563-B096-447A-8935-523B09B01704}" type="presParOf" srcId="{2C6B73F2-B2C1-4082-8AE9-713F8599106A}" destId="{EC17D6CC-BA09-4781-AF36-5616A4168FAF}" srcOrd="8" destOrd="0" presId="urn:microsoft.com/office/officeart/2008/layout/LinedList"/>
    <dgm:cxn modelId="{3FEE0103-7AF5-4962-922C-AFDBCC65EF5E}" type="presParOf" srcId="{2C6B73F2-B2C1-4082-8AE9-713F8599106A}" destId="{CB138481-47DF-4318-BB3D-05185F665142}" srcOrd="9" destOrd="0" presId="urn:microsoft.com/office/officeart/2008/layout/LinedList"/>
    <dgm:cxn modelId="{51CF31B0-3AD2-42BA-A07C-DC5E4D5259E0}" type="presParOf" srcId="{2C6B73F2-B2C1-4082-8AE9-713F8599106A}" destId="{C1ACCCA1-5846-4484-B1A1-3735761E04E1}" srcOrd="10" destOrd="0" presId="urn:microsoft.com/office/officeart/2008/layout/LinedList"/>
    <dgm:cxn modelId="{88EE0F7B-8C0F-4A23-A984-E1B52F3C09BE}" type="presParOf" srcId="{C1ACCCA1-5846-4484-B1A1-3735761E04E1}" destId="{FACE3BD4-211E-4D93-8562-9335ED3AE608}" srcOrd="0" destOrd="0" presId="urn:microsoft.com/office/officeart/2008/layout/LinedList"/>
    <dgm:cxn modelId="{8723E3E9-4BE2-4B43-AE9A-018646A927B4}" type="presParOf" srcId="{C1ACCCA1-5846-4484-B1A1-3735761E04E1}" destId="{3E7563B6-5843-4A68-985A-DA77AA8D6EE0}" srcOrd="1" destOrd="0" presId="urn:microsoft.com/office/officeart/2008/layout/LinedList"/>
    <dgm:cxn modelId="{FA7C88A3-B5C5-4C39-B3DA-CA6AE8F7B143}" type="presParOf" srcId="{C1ACCCA1-5846-4484-B1A1-3735761E04E1}" destId="{D406FC81-02EA-4435-B59E-E376CFF20730}" srcOrd="2" destOrd="0" presId="urn:microsoft.com/office/officeart/2008/layout/LinedList"/>
    <dgm:cxn modelId="{165F62A7-8049-4FBC-83CD-3A5ABAF6D977}" type="presParOf" srcId="{2C6B73F2-B2C1-4082-8AE9-713F8599106A}" destId="{1AD07EC6-AD06-4E52-9D14-711F82C4F689}" srcOrd="11" destOrd="0" presId="urn:microsoft.com/office/officeart/2008/layout/LinedList"/>
    <dgm:cxn modelId="{51D10F32-DF34-4B66-9968-8C0F5E8146C1}" type="presParOf" srcId="{2C6B73F2-B2C1-4082-8AE9-713F8599106A}" destId="{894E62AA-A456-4144-AE56-C052C12CEFB6}" srcOrd="12" destOrd="0" presId="urn:microsoft.com/office/officeart/2008/layout/LinedList"/>
    <dgm:cxn modelId="{D503CD9F-6681-49E9-882D-154D1BA93BF7}" type="presParOf" srcId="{2C6B73F2-B2C1-4082-8AE9-713F8599106A}" destId="{39913086-ADFB-4DB3-BFCF-D7AEA975E176}" srcOrd="13" destOrd="0" presId="urn:microsoft.com/office/officeart/2008/layout/LinedList"/>
    <dgm:cxn modelId="{84EDC3E3-1C1A-4E27-97C0-AF5C9C4B3239}" type="presParOf" srcId="{39913086-ADFB-4DB3-BFCF-D7AEA975E176}" destId="{6C622886-EEA6-4506-8D01-08F6E3FC39BE}" srcOrd="0" destOrd="0" presId="urn:microsoft.com/office/officeart/2008/layout/LinedList"/>
    <dgm:cxn modelId="{8C4164BD-6223-4001-9D39-33F2295D44CE}" type="presParOf" srcId="{39913086-ADFB-4DB3-BFCF-D7AEA975E176}" destId="{BEFB503D-0BBA-49C7-91A8-DDC12075AA52}" srcOrd="1" destOrd="0" presId="urn:microsoft.com/office/officeart/2008/layout/LinedList"/>
    <dgm:cxn modelId="{D878883A-58A2-4BA1-AB0A-7BA75CDAB2C8}" type="presParOf" srcId="{39913086-ADFB-4DB3-BFCF-D7AEA975E176}" destId="{B4663159-7E54-43E7-B48C-4DC1101DFC63}" srcOrd="2" destOrd="0" presId="urn:microsoft.com/office/officeart/2008/layout/LinedList"/>
    <dgm:cxn modelId="{31176431-19F0-4E34-8194-25E29BC5F938}" type="presParOf" srcId="{2C6B73F2-B2C1-4082-8AE9-713F8599106A}" destId="{4EE26C19-19BC-41DA-AEA0-92D55EF3277E}" srcOrd="14" destOrd="0" presId="urn:microsoft.com/office/officeart/2008/layout/LinedList"/>
    <dgm:cxn modelId="{3AC6E582-8FFB-455D-A90A-0FDA3DDEFD68}" type="presParOf" srcId="{2C6B73F2-B2C1-4082-8AE9-713F8599106A}" destId="{83D16A90-31EE-4C08-8F70-795878BFE77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47DC9F-1404-47DE-8D6E-76AB94B1A8DD}" type="doc">
      <dgm:prSet loTypeId="urn:microsoft.com/office/officeart/2005/8/layout/vList3" loCatId="picture" qsTypeId="urn:microsoft.com/office/officeart/2005/8/quickstyle/3d6" qsCatId="3D" csTypeId="urn:microsoft.com/office/officeart/2005/8/colors/accent1_2" csCatId="accent1" phldr="1"/>
      <dgm:spPr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1CFEE698-A21D-4520-914B-12800EC8D400}">
      <dgm:prSet custT="1"/>
      <dgm:spPr>
        <a:solidFill>
          <a:srgbClr val="003865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50800" h="50800"/>
          <a:bevelB w="50800" h="50800"/>
        </a:sp3d>
      </dgm:spPr>
      <dgm:t>
        <a:bodyPr anchor="t"/>
        <a:lstStyle/>
        <a:p>
          <a:pPr rtl="0"/>
          <a:r>
            <a:rPr lang="en-US" sz="3600" b="0" dirty="0">
              <a:latin typeface="+mn-lt"/>
            </a:rPr>
            <a:t>Compliance = </a:t>
          </a:r>
          <a:r>
            <a:rPr lang="en-US" sz="3200" b="0" dirty="0">
              <a:latin typeface="+mn-lt"/>
            </a:rPr>
            <a:t>Legal Responsibility</a:t>
          </a:r>
        </a:p>
      </dgm:t>
    </dgm:pt>
    <dgm:pt modelId="{241E33CD-D2F7-4ACF-ABFC-55BB7952B502}" type="parTrans" cxnId="{F278E406-106D-4BC2-9573-62F163C8360A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9E36EBE6-413A-4014-83EE-6DABE9FADD20}" type="sibTrans" cxnId="{F278E406-106D-4BC2-9573-62F163C8360A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F39D6CB0-C605-4725-89B6-1F3E796009BB}">
      <dgm:prSet custT="1"/>
      <dgm:spPr>
        <a:solidFill>
          <a:srgbClr val="0069AA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prstMaterial="metal">
          <a:bevelT w="50800" h="50800"/>
          <a:bevelB w="50800" h="50800"/>
        </a:sp3d>
      </dgm:spPr>
      <dgm:t>
        <a:bodyPr anchor="t"/>
        <a:lstStyle/>
        <a:p>
          <a:pPr rtl="0"/>
          <a:r>
            <a:rPr lang="en-US" sz="4000" b="0" dirty="0">
              <a:latin typeface="+mn-lt"/>
            </a:rPr>
            <a:t>Ethics = Culture </a:t>
          </a:r>
        </a:p>
      </dgm:t>
    </dgm:pt>
    <dgm:pt modelId="{69B6FC14-A048-4ACB-B4E3-791DD7FEBE7E}" type="parTrans" cxnId="{B801B90E-5D5F-4AAA-AF74-7F65941700FA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B97EB784-9969-4FBF-8D9F-314A6CF90866}" type="sibTrans" cxnId="{B801B90E-5D5F-4AAA-AF74-7F65941700FA}">
      <dgm:prSet/>
      <dgm:spPr/>
      <dgm:t>
        <a:bodyPr/>
        <a:lstStyle/>
        <a:p>
          <a:endParaRPr lang="en-US" sz="1100">
            <a:latin typeface="+mn-lt"/>
          </a:endParaRPr>
        </a:p>
      </dgm:t>
    </dgm:pt>
    <dgm:pt modelId="{27E76F46-40E2-4BCD-A6F4-293C3D2F04B8}" type="pres">
      <dgm:prSet presAssocID="{BF47DC9F-1404-47DE-8D6E-76AB94B1A8DD}" presName="linearFlow" presStyleCnt="0">
        <dgm:presLayoutVars>
          <dgm:dir/>
          <dgm:resizeHandles val="exact"/>
        </dgm:presLayoutVars>
      </dgm:prSet>
      <dgm:spPr/>
    </dgm:pt>
    <dgm:pt modelId="{CED884EE-3821-4D3A-92EE-EDE1787B04C6}" type="pres">
      <dgm:prSet presAssocID="{1CFEE698-A21D-4520-914B-12800EC8D400}" presName="composite" presStyleCnt="0"/>
      <dgm:spPr/>
    </dgm:pt>
    <dgm:pt modelId="{26B356FA-EEB1-4352-9C90-F8EF6EC37098}" type="pres">
      <dgm:prSet presAssocID="{1CFEE698-A21D-4520-914B-12800EC8D400}" presName="imgShp" presStyleLbl="fgImgPlace1" presStyleIdx="0" presStyleCnt="2" custScaleX="146187" custScaleY="1492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p3d z="50080" prstMaterial="metal">
          <a:bevelT w="88900" h="88900"/>
        </a:sp3d>
      </dgm:spPr>
    </dgm:pt>
    <dgm:pt modelId="{5F5AB648-42E3-4023-A16E-8058B9463AC6}" type="pres">
      <dgm:prSet presAssocID="{1CFEE698-A21D-4520-914B-12800EC8D400}" presName="txShp" presStyleLbl="node1" presStyleIdx="0" presStyleCnt="2" custLinFactNeighborX="7925">
        <dgm:presLayoutVars>
          <dgm:bulletEnabled val="1"/>
        </dgm:presLayoutVars>
      </dgm:prSet>
      <dgm:spPr>
        <a:prstGeom prst="bevel">
          <a:avLst/>
        </a:prstGeom>
      </dgm:spPr>
    </dgm:pt>
    <dgm:pt modelId="{E663102A-E7B0-448C-9937-5BE727BF509B}" type="pres">
      <dgm:prSet presAssocID="{9E36EBE6-413A-4014-83EE-6DABE9FADD20}" presName="spacing" presStyleCnt="0"/>
      <dgm:spPr/>
    </dgm:pt>
    <dgm:pt modelId="{9EAB5F08-CD87-4417-B268-659FB3DE9CFF}" type="pres">
      <dgm:prSet presAssocID="{F39D6CB0-C605-4725-89B6-1F3E796009BB}" presName="composite" presStyleCnt="0"/>
      <dgm:spPr/>
    </dgm:pt>
    <dgm:pt modelId="{5E337A77-D926-4220-9378-597951D4F69A}" type="pres">
      <dgm:prSet presAssocID="{F39D6CB0-C605-4725-89B6-1F3E796009BB}" presName="imgShp" presStyleLbl="fgImgPlace1" presStyleIdx="1" presStyleCnt="2" custScaleX="144382" custScaleY="14607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z="50080" prstMaterial="metal">
          <a:bevelT w="88900" h="88900"/>
        </a:sp3d>
      </dgm:spPr>
    </dgm:pt>
    <dgm:pt modelId="{16101282-1F50-4333-88C9-DCF3B2122FC4}" type="pres">
      <dgm:prSet presAssocID="{F39D6CB0-C605-4725-89B6-1F3E796009BB}" presName="txShp" presStyleLbl="node1" presStyleIdx="1" presStyleCnt="2" custLinFactNeighborX="8799" custLinFactNeighborY="556">
        <dgm:presLayoutVars>
          <dgm:bulletEnabled val="1"/>
        </dgm:presLayoutVars>
      </dgm:prSet>
      <dgm:spPr>
        <a:prstGeom prst="bevel">
          <a:avLst/>
        </a:prstGeom>
      </dgm:spPr>
    </dgm:pt>
  </dgm:ptLst>
  <dgm:cxnLst>
    <dgm:cxn modelId="{E076D101-F634-48EA-8523-0412A96E4307}" type="presOf" srcId="{BF47DC9F-1404-47DE-8D6E-76AB94B1A8DD}" destId="{27E76F46-40E2-4BCD-A6F4-293C3D2F04B8}" srcOrd="0" destOrd="0" presId="urn:microsoft.com/office/officeart/2005/8/layout/vList3"/>
    <dgm:cxn modelId="{F278E406-106D-4BC2-9573-62F163C8360A}" srcId="{BF47DC9F-1404-47DE-8D6E-76AB94B1A8DD}" destId="{1CFEE698-A21D-4520-914B-12800EC8D400}" srcOrd="0" destOrd="0" parTransId="{241E33CD-D2F7-4ACF-ABFC-55BB7952B502}" sibTransId="{9E36EBE6-413A-4014-83EE-6DABE9FADD20}"/>
    <dgm:cxn modelId="{B801B90E-5D5F-4AAA-AF74-7F65941700FA}" srcId="{BF47DC9F-1404-47DE-8D6E-76AB94B1A8DD}" destId="{F39D6CB0-C605-4725-89B6-1F3E796009BB}" srcOrd="1" destOrd="0" parTransId="{69B6FC14-A048-4ACB-B4E3-791DD7FEBE7E}" sibTransId="{B97EB784-9969-4FBF-8D9F-314A6CF90866}"/>
    <dgm:cxn modelId="{373EAD5C-E205-4C2E-9929-82D20AAA9207}" type="presOf" srcId="{1CFEE698-A21D-4520-914B-12800EC8D400}" destId="{5F5AB648-42E3-4023-A16E-8058B9463AC6}" srcOrd="0" destOrd="0" presId="urn:microsoft.com/office/officeart/2005/8/layout/vList3"/>
    <dgm:cxn modelId="{422732F8-AA3A-4520-B303-2C523D405277}" type="presOf" srcId="{F39D6CB0-C605-4725-89B6-1F3E796009BB}" destId="{16101282-1F50-4333-88C9-DCF3B2122FC4}" srcOrd="0" destOrd="0" presId="urn:microsoft.com/office/officeart/2005/8/layout/vList3"/>
    <dgm:cxn modelId="{5253B6B9-1DCC-4618-AD62-19FA5653C860}" type="presParOf" srcId="{27E76F46-40E2-4BCD-A6F4-293C3D2F04B8}" destId="{CED884EE-3821-4D3A-92EE-EDE1787B04C6}" srcOrd="0" destOrd="0" presId="urn:microsoft.com/office/officeart/2005/8/layout/vList3"/>
    <dgm:cxn modelId="{35842152-0481-499D-951F-ACFC24A00C36}" type="presParOf" srcId="{CED884EE-3821-4D3A-92EE-EDE1787B04C6}" destId="{26B356FA-EEB1-4352-9C90-F8EF6EC37098}" srcOrd="0" destOrd="0" presId="urn:microsoft.com/office/officeart/2005/8/layout/vList3"/>
    <dgm:cxn modelId="{EB88E129-3D57-4D5B-A861-27DA69F25E65}" type="presParOf" srcId="{CED884EE-3821-4D3A-92EE-EDE1787B04C6}" destId="{5F5AB648-42E3-4023-A16E-8058B9463AC6}" srcOrd="1" destOrd="0" presId="urn:microsoft.com/office/officeart/2005/8/layout/vList3"/>
    <dgm:cxn modelId="{68FE5C31-640F-436C-BA76-E89DF7547F92}" type="presParOf" srcId="{27E76F46-40E2-4BCD-A6F4-293C3D2F04B8}" destId="{E663102A-E7B0-448C-9937-5BE727BF509B}" srcOrd="1" destOrd="0" presId="urn:microsoft.com/office/officeart/2005/8/layout/vList3"/>
    <dgm:cxn modelId="{39F3127B-4CDB-45A6-9EC7-CC61A1EB2B9B}" type="presParOf" srcId="{27E76F46-40E2-4BCD-A6F4-293C3D2F04B8}" destId="{9EAB5F08-CD87-4417-B268-659FB3DE9CFF}" srcOrd="2" destOrd="0" presId="urn:microsoft.com/office/officeart/2005/8/layout/vList3"/>
    <dgm:cxn modelId="{2292DBA2-7953-4AFB-ADDD-170F1B41317D}" type="presParOf" srcId="{9EAB5F08-CD87-4417-B268-659FB3DE9CFF}" destId="{5E337A77-D926-4220-9378-597951D4F69A}" srcOrd="0" destOrd="0" presId="urn:microsoft.com/office/officeart/2005/8/layout/vList3"/>
    <dgm:cxn modelId="{E17D5367-4E5A-4DD0-9390-BD129720D878}" type="presParOf" srcId="{9EAB5F08-CD87-4417-B268-659FB3DE9CFF}" destId="{16101282-1F50-4333-88C9-DCF3B2122F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B3E9DD6-10DC-4367-8414-F388BAEA518C}" type="doc">
      <dgm:prSet loTypeId="urn:microsoft.com/office/officeart/2008/layout/LinedList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C17DC53-F0E4-476F-846C-7D10D564453A}">
      <dgm:prSet custT="1"/>
      <dgm:spPr/>
      <dgm:t>
        <a:bodyPr/>
        <a:lstStyle/>
        <a:p>
          <a:pPr rtl="0"/>
          <a:r>
            <a:rPr lang="en-US" sz="3600" b="0" i="0" dirty="0">
              <a:solidFill>
                <a:srgbClr val="008540"/>
              </a:solidFill>
              <a:effectLst/>
              <a:latin typeface="+mj-lt"/>
            </a:rPr>
            <a:t>ITS Guidelines &amp; Best Practices</a:t>
          </a:r>
          <a:endParaRPr lang="en-US" sz="3600" dirty="0">
            <a:solidFill>
              <a:srgbClr val="008540"/>
            </a:solidFill>
            <a:effectLst/>
            <a:latin typeface="+mj-lt"/>
          </a:endParaRPr>
        </a:p>
      </dgm:t>
    </dgm:pt>
    <dgm:pt modelId="{B05478EB-F58D-42B7-8E97-9663998AF469}" type="parTrans" cxnId="{4F5D57A7-D316-4CE5-B103-67D15DB11546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46C6DB4C-73EE-4CEE-A1D0-6F724DD49C58}" type="sibTrans" cxnId="{4F5D57A7-D316-4CE5-B103-67D15DB11546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D84D6F00-7D49-48E9-816F-20A3399826C9}">
      <dgm:prSet custT="1"/>
      <dgm:spPr/>
      <dgm:t>
        <a:bodyPr/>
        <a:lstStyle/>
        <a:p>
          <a:pPr rtl="0"/>
          <a:r>
            <a:rPr lang="en-US" sz="2400" b="0" i="0" dirty="0">
              <a:solidFill>
                <a:srgbClr val="666666"/>
              </a:solidFill>
              <a:effectLst/>
              <a:latin typeface="+mn-lt"/>
            </a:rPr>
            <a:t>Carefully read, understand and abide by the UWF Computing Resources Usage Agreement</a:t>
          </a:r>
          <a:endParaRPr lang="en-US" sz="2400" dirty="0">
            <a:solidFill>
              <a:srgbClr val="666666"/>
            </a:solidFill>
            <a:effectLst/>
            <a:latin typeface="+mn-lt"/>
          </a:endParaRPr>
        </a:p>
      </dgm:t>
    </dgm:pt>
    <dgm:pt modelId="{A339A136-99E9-402A-AD33-2DAC0E30CA5D}" type="parTrans" cxnId="{69754362-7D02-4E3C-BFC0-7488CE083BEC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B13A60BA-C5A9-4230-A150-CD41B64DF10C}" type="sibTrans" cxnId="{69754362-7D02-4E3C-BFC0-7488CE083BEC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F579B631-5C65-457E-8173-852FE130D1A4}">
      <dgm:prSet custT="1"/>
      <dgm:spPr/>
      <dgm:t>
        <a:bodyPr/>
        <a:lstStyle/>
        <a:p>
          <a:pPr rtl="0"/>
          <a:r>
            <a:rPr lang="en-US" sz="2400" b="0" i="0" dirty="0">
              <a:solidFill>
                <a:srgbClr val="666666"/>
              </a:solidFill>
              <a:effectLst/>
              <a:latin typeface="+mn-lt"/>
            </a:rPr>
            <a:t>UWF assigned login credentials are confidential</a:t>
          </a:r>
          <a:endParaRPr lang="en-US" sz="2400" dirty="0">
            <a:solidFill>
              <a:srgbClr val="666666"/>
            </a:solidFill>
            <a:effectLst/>
            <a:latin typeface="+mn-lt"/>
          </a:endParaRPr>
        </a:p>
      </dgm:t>
    </dgm:pt>
    <dgm:pt modelId="{486CF0B5-6378-4E18-AEB8-ACC7157E1714}" type="parTrans" cxnId="{D7647BF6-93C0-4BF0-BEB4-4C5AA03BFA90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FAC5621C-D129-4255-A47B-1D4B23DBE806}" type="sibTrans" cxnId="{D7647BF6-93C0-4BF0-BEB4-4C5AA03BFA90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4A44AAC5-4D0A-4FFD-BB37-1CAB7838921B}">
      <dgm:prSet custT="1"/>
      <dgm:spPr/>
      <dgm:t>
        <a:bodyPr/>
        <a:lstStyle/>
        <a:p>
          <a:pPr rtl="0"/>
          <a:r>
            <a:rPr lang="en-US" sz="2400" b="0" i="0" dirty="0">
              <a:solidFill>
                <a:srgbClr val="666666"/>
              </a:solidFill>
              <a:effectLst/>
              <a:latin typeface="+mn-lt"/>
            </a:rPr>
            <a:t>Do not violate copyright agreements or state law</a:t>
          </a:r>
          <a:endParaRPr lang="en-US" sz="2400" dirty="0">
            <a:solidFill>
              <a:srgbClr val="666666"/>
            </a:solidFill>
            <a:effectLst/>
            <a:latin typeface="+mn-lt"/>
          </a:endParaRPr>
        </a:p>
      </dgm:t>
    </dgm:pt>
    <dgm:pt modelId="{84A3B820-2458-43EF-97A6-275D3FA0EEBE}" type="parTrans" cxnId="{4745C7F6-EB41-4BAD-886C-E466114D36C2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526296C9-C48F-43FC-A20B-2F5CB85DBE1E}" type="sibTrans" cxnId="{4745C7F6-EB41-4BAD-886C-E466114D36C2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FA7FB855-E1F5-4FAE-A665-5555B140F2B9}">
      <dgm:prSet custT="1"/>
      <dgm:spPr/>
      <dgm:t>
        <a:bodyPr/>
        <a:lstStyle/>
        <a:p>
          <a:pPr rtl="0"/>
          <a:r>
            <a:rPr lang="en-US" sz="2400" b="0" i="0" dirty="0">
              <a:solidFill>
                <a:srgbClr val="666666"/>
              </a:solidFill>
              <a:effectLst/>
              <a:latin typeface="+mn-lt"/>
            </a:rPr>
            <a:t>Use of UWF computing resources is </a:t>
          </a:r>
          <a:r>
            <a:rPr lang="en-US" sz="2400" b="0" i="1" dirty="0">
              <a:solidFill>
                <a:srgbClr val="666666"/>
              </a:solidFill>
              <a:effectLst/>
              <a:latin typeface="+mn-lt"/>
            </a:rPr>
            <a:t>not</a:t>
          </a:r>
          <a:r>
            <a:rPr lang="en-US" sz="2400" b="0" i="0" dirty="0">
              <a:solidFill>
                <a:srgbClr val="666666"/>
              </a:solidFill>
              <a:effectLst/>
              <a:latin typeface="+mn-lt"/>
            </a:rPr>
            <a:t> completely private</a:t>
          </a:r>
          <a:endParaRPr lang="en-US" sz="2400" dirty="0">
            <a:solidFill>
              <a:srgbClr val="666666"/>
            </a:solidFill>
            <a:effectLst/>
            <a:latin typeface="+mn-lt"/>
          </a:endParaRPr>
        </a:p>
      </dgm:t>
    </dgm:pt>
    <dgm:pt modelId="{548DE784-199F-44B4-9C55-06944826E2CA}" type="parTrans" cxnId="{A31605E6-63C4-47CC-B5F4-5A9B7A2B65E6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20D7598E-696D-480E-8A63-A4518BAB89CC}" type="sibTrans" cxnId="{A31605E6-63C4-47CC-B5F4-5A9B7A2B65E6}">
      <dgm:prSet/>
      <dgm:spPr/>
      <dgm:t>
        <a:bodyPr/>
        <a:lstStyle/>
        <a:p>
          <a:endParaRPr lang="en-US">
            <a:effectLst/>
            <a:latin typeface="+mn-lt"/>
          </a:endParaRPr>
        </a:p>
      </dgm:t>
    </dgm:pt>
    <dgm:pt modelId="{FB59D486-FDE2-4FC6-9AA9-B5CCE62E78B8}" type="pres">
      <dgm:prSet presAssocID="{1B3E9DD6-10DC-4367-8414-F388BAEA518C}" presName="vert0" presStyleCnt="0">
        <dgm:presLayoutVars>
          <dgm:dir/>
          <dgm:animOne val="branch"/>
          <dgm:animLvl val="lvl"/>
        </dgm:presLayoutVars>
      </dgm:prSet>
      <dgm:spPr/>
    </dgm:pt>
    <dgm:pt modelId="{772C5D51-5398-400D-92BD-601583C1364A}" type="pres">
      <dgm:prSet presAssocID="{BC17DC53-F0E4-476F-846C-7D10D564453A}" presName="thickLine" presStyleLbl="alignNode1" presStyleIdx="0" presStyleCnt="1"/>
      <dgm:spPr/>
    </dgm:pt>
    <dgm:pt modelId="{B6BFA667-2EC9-4EC7-85C4-20650CC721EF}" type="pres">
      <dgm:prSet presAssocID="{BC17DC53-F0E4-476F-846C-7D10D564453A}" presName="horz1" presStyleCnt="0"/>
      <dgm:spPr/>
    </dgm:pt>
    <dgm:pt modelId="{0538C229-8864-4091-A0AF-C570B661D13A}" type="pres">
      <dgm:prSet presAssocID="{BC17DC53-F0E4-476F-846C-7D10D564453A}" presName="tx1" presStyleLbl="revTx" presStyleIdx="0" presStyleCnt="5" custScaleX="191697"/>
      <dgm:spPr/>
    </dgm:pt>
    <dgm:pt modelId="{5131B1F0-0DE7-4106-B9AA-F22DB07CEFA8}" type="pres">
      <dgm:prSet presAssocID="{BC17DC53-F0E4-476F-846C-7D10D564453A}" presName="vert1" presStyleCnt="0"/>
      <dgm:spPr/>
    </dgm:pt>
    <dgm:pt modelId="{A107A000-03C0-4710-B192-76320AA93D49}" type="pres">
      <dgm:prSet presAssocID="{D84D6F00-7D49-48E9-816F-20A3399826C9}" presName="vertSpace2a" presStyleCnt="0"/>
      <dgm:spPr/>
    </dgm:pt>
    <dgm:pt modelId="{90DAE0D6-5041-4918-934D-EFCAD2C2A047}" type="pres">
      <dgm:prSet presAssocID="{D84D6F00-7D49-48E9-816F-20A3399826C9}" presName="horz2" presStyleCnt="0"/>
      <dgm:spPr/>
    </dgm:pt>
    <dgm:pt modelId="{319F646A-22A2-4205-8DDD-24F6C3DD709A}" type="pres">
      <dgm:prSet presAssocID="{D84D6F00-7D49-48E9-816F-20A3399826C9}" presName="horzSpace2" presStyleCnt="0"/>
      <dgm:spPr/>
    </dgm:pt>
    <dgm:pt modelId="{1AEE460B-B360-414D-A65C-C7159EBA81B3}" type="pres">
      <dgm:prSet presAssocID="{D84D6F00-7D49-48E9-816F-20A3399826C9}" presName="tx2" presStyleLbl="revTx" presStyleIdx="1" presStyleCnt="5"/>
      <dgm:spPr/>
    </dgm:pt>
    <dgm:pt modelId="{D1F78836-1C22-4257-8FEB-B62A6D5C5EF9}" type="pres">
      <dgm:prSet presAssocID="{D84D6F00-7D49-48E9-816F-20A3399826C9}" presName="vert2" presStyleCnt="0"/>
      <dgm:spPr/>
    </dgm:pt>
    <dgm:pt modelId="{928C8608-FEBB-44D7-8D3C-B7CC6A684700}" type="pres">
      <dgm:prSet presAssocID="{D84D6F00-7D49-48E9-816F-20A3399826C9}" presName="thinLine2b" presStyleLbl="callout" presStyleIdx="0" presStyleCnt="4"/>
      <dgm:spPr/>
    </dgm:pt>
    <dgm:pt modelId="{9B95F5C4-2C48-4DC7-B1E0-E068FCBF70FA}" type="pres">
      <dgm:prSet presAssocID="{D84D6F00-7D49-48E9-816F-20A3399826C9}" presName="vertSpace2b" presStyleCnt="0"/>
      <dgm:spPr/>
    </dgm:pt>
    <dgm:pt modelId="{8D6B8F56-FBC4-4017-9F3F-6F398083F2E9}" type="pres">
      <dgm:prSet presAssocID="{F579B631-5C65-457E-8173-852FE130D1A4}" presName="horz2" presStyleCnt="0"/>
      <dgm:spPr/>
    </dgm:pt>
    <dgm:pt modelId="{C815E74B-0F7B-441A-93DC-6E845BED5D51}" type="pres">
      <dgm:prSet presAssocID="{F579B631-5C65-457E-8173-852FE130D1A4}" presName="horzSpace2" presStyleCnt="0"/>
      <dgm:spPr/>
    </dgm:pt>
    <dgm:pt modelId="{FF55CAE7-26B5-4B5F-ACC1-81E1798B7938}" type="pres">
      <dgm:prSet presAssocID="{F579B631-5C65-457E-8173-852FE130D1A4}" presName="tx2" presStyleLbl="revTx" presStyleIdx="2" presStyleCnt="5"/>
      <dgm:spPr/>
    </dgm:pt>
    <dgm:pt modelId="{38BDD7E9-EF43-45C6-813E-D0B9E0A9F3F9}" type="pres">
      <dgm:prSet presAssocID="{F579B631-5C65-457E-8173-852FE130D1A4}" presName="vert2" presStyleCnt="0"/>
      <dgm:spPr/>
    </dgm:pt>
    <dgm:pt modelId="{5A632780-A4B6-4C7B-BA95-D139D5775B86}" type="pres">
      <dgm:prSet presAssocID="{F579B631-5C65-457E-8173-852FE130D1A4}" presName="thinLine2b" presStyleLbl="callout" presStyleIdx="1" presStyleCnt="4"/>
      <dgm:spPr/>
    </dgm:pt>
    <dgm:pt modelId="{5051DD4C-3B0E-4DFA-92B3-FDCE94F6FFAF}" type="pres">
      <dgm:prSet presAssocID="{F579B631-5C65-457E-8173-852FE130D1A4}" presName="vertSpace2b" presStyleCnt="0"/>
      <dgm:spPr/>
    </dgm:pt>
    <dgm:pt modelId="{B8D4092A-BAF4-4174-8243-D17287F30962}" type="pres">
      <dgm:prSet presAssocID="{4A44AAC5-4D0A-4FFD-BB37-1CAB7838921B}" presName="horz2" presStyleCnt="0"/>
      <dgm:spPr/>
    </dgm:pt>
    <dgm:pt modelId="{E8281FF1-F45E-4F79-92C1-F1E2CED13004}" type="pres">
      <dgm:prSet presAssocID="{4A44AAC5-4D0A-4FFD-BB37-1CAB7838921B}" presName="horzSpace2" presStyleCnt="0"/>
      <dgm:spPr/>
    </dgm:pt>
    <dgm:pt modelId="{70C3F392-5348-4E5A-A519-7F08EECCACA0}" type="pres">
      <dgm:prSet presAssocID="{4A44AAC5-4D0A-4FFD-BB37-1CAB7838921B}" presName="tx2" presStyleLbl="revTx" presStyleIdx="3" presStyleCnt="5"/>
      <dgm:spPr/>
    </dgm:pt>
    <dgm:pt modelId="{2E2DA127-50D5-4800-BA61-58C0CC429A64}" type="pres">
      <dgm:prSet presAssocID="{4A44AAC5-4D0A-4FFD-BB37-1CAB7838921B}" presName="vert2" presStyleCnt="0"/>
      <dgm:spPr/>
    </dgm:pt>
    <dgm:pt modelId="{E5047C06-732F-4027-9630-6B949F03890B}" type="pres">
      <dgm:prSet presAssocID="{4A44AAC5-4D0A-4FFD-BB37-1CAB7838921B}" presName="thinLine2b" presStyleLbl="callout" presStyleIdx="2" presStyleCnt="4"/>
      <dgm:spPr/>
    </dgm:pt>
    <dgm:pt modelId="{91F2A742-1442-4AC3-9136-020BD75BD39A}" type="pres">
      <dgm:prSet presAssocID="{4A44AAC5-4D0A-4FFD-BB37-1CAB7838921B}" presName="vertSpace2b" presStyleCnt="0"/>
      <dgm:spPr/>
    </dgm:pt>
    <dgm:pt modelId="{23DE7527-66F6-4941-A335-B9566E71DA0A}" type="pres">
      <dgm:prSet presAssocID="{FA7FB855-E1F5-4FAE-A665-5555B140F2B9}" presName="horz2" presStyleCnt="0"/>
      <dgm:spPr/>
    </dgm:pt>
    <dgm:pt modelId="{0E8E3F40-75DA-4B0D-8044-FDCF1D1EB496}" type="pres">
      <dgm:prSet presAssocID="{FA7FB855-E1F5-4FAE-A665-5555B140F2B9}" presName="horzSpace2" presStyleCnt="0"/>
      <dgm:spPr/>
    </dgm:pt>
    <dgm:pt modelId="{15BF9DBF-B802-4197-80D6-7F8C40AF78EE}" type="pres">
      <dgm:prSet presAssocID="{FA7FB855-E1F5-4FAE-A665-5555B140F2B9}" presName="tx2" presStyleLbl="revTx" presStyleIdx="4" presStyleCnt="5"/>
      <dgm:spPr/>
    </dgm:pt>
    <dgm:pt modelId="{EE8B395B-CE0D-4A46-BC0A-EF95181679E8}" type="pres">
      <dgm:prSet presAssocID="{FA7FB855-E1F5-4FAE-A665-5555B140F2B9}" presName="vert2" presStyleCnt="0"/>
      <dgm:spPr/>
    </dgm:pt>
    <dgm:pt modelId="{EFC1FF3F-D628-41AB-BA37-52889FEB250B}" type="pres">
      <dgm:prSet presAssocID="{FA7FB855-E1F5-4FAE-A665-5555B140F2B9}" presName="thinLine2b" presStyleLbl="callout" presStyleIdx="3" presStyleCnt="4"/>
      <dgm:spPr/>
    </dgm:pt>
    <dgm:pt modelId="{41187613-8F30-44F3-82F0-A72871B44E7F}" type="pres">
      <dgm:prSet presAssocID="{FA7FB855-E1F5-4FAE-A665-5555B140F2B9}" presName="vertSpace2b" presStyleCnt="0"/>
      <dgm:spPr/>
    </dgm:pt>
  </dgm:ptLst>
  <dgm:cxnLst>
    <dgm:cxn modelId="{D317321A-97F5-4E63-A7A6-A2B71287D455}" type="presOf" srcId="{D84D6F00-7D49-48E9-816F-20A3399826C9}" destId="{1AEE460B-B360-414D-A65C-C7159EBA81B3}" srcOrd="0" destOrd="0" presId="urn:microsoft.com/office/officeart/2008/layout/LinedList"/>
    <dgm:cxn modelId="{A63C9F2A-7C23-4818-80B6-5C3AEA7EF598}" type="presOf" srcId="{F579B631-5C65-457E-8173-852FE130D1A4}" destId="{FF55CAE7-26B5-4B5F-ACC1-81E1798B7938}" srcOrd="0" destOrd="0" presId="urn:microsoft.com/office/officeart/2008/layout/LinedList"/>
    <dgm:cxn modelId="{F0C3FB5C-F375-437F-B9EF-DF001F4A9042}" type="presOf" srcId="{1B3E9DD6-10DC-4367-8414-F388BAEA518C}" destId="{FB59D486-FDE2-4FC6-9AA9-B5CCE62E78B8}" srcOrd="0" destOrd="0" presId="urn:microsoft.com/office/officeart/2008/layout/LinedList"/>
    <dgm:cxn modelId="{69754362-7D02-4E3C-BFC0-7488CE083BEC}" srcId="{BC17DC53-F0E4-476F-846C-7D10D564453A}" destId="{D84D6F00-7D49-48E9-816F-20A3399826C9}" srcOrd="0" destOrd="0" parTransId="{A339A136-99E9-402A-AD33-2DAC0E30CA5D}" sibTransId="{B13A60BA-C5A9-4230-A150-CD41B64DF10C}"/>
    <dgm:cxn modelId="{199D1C53-2495-42A7-8075-F9086C7905E0}" type="presOf" srcId="{FA7FB855-E1F5-4FAE-A665-5555B140F2B9}" destId="{15BF9DBF-B802-4197-80D6-7F8C40AF78EE}" srcOrd="0" destOrd="0" presId="urn:microsoft.com/office/officeart/2008/layout/LinedList"/>
    <dgm:cxn modelId="{4F5D57A7-D316-4CE5-B103-67D15DB11546}" srcId="{1B3E9DD6-10DC-4367-8414-F388BAEA518C}" destId="{BC17DC53-F0E4-476F-846C-7D10D564453A}" srcOrd="0" destOrd="0" parTransId="{B05478EB-F58D-42B7-8E97-9663998AF469}" sibTransId="{46C6DB4C-73EE-4CEE-A1D0-6F724DD49C58}"/>
    <dgm:cxn modelId="{A63BA2B0-8DA3-4C31-BA4A-200AD7C4A875}" type="presOf" srcId="{4A44AAC5-4D0A-4FFD-BB37-1CAB7838921B}" destId="{70C3F392-5348-4E5A-A519-7F08EECCACA0}" srcOrd="0" destOrd="0" presId="urn:microsoft.com/office/officeart/2008/layout/LinedList"/>
    <dgm:cxn modelId="{C6EBDCE1-8C12-4C8D-828F-FB3C2628A0D3}" type="presOf" srcId="{BC17DC53-F0E4-476F-846C-7D10D564453A}" destId="{0538C229-8864-4091-A0AF-C570B661D13A}" srcOrd="0" destOrd="0" presId="urn:microsoft.com/office/officeart/2008/layout/LinedList"/>
    <dgm:cxn modelId="{A31605E6-63C4-47CC-B5F4-5A9B7A2B65E6}" srcId="{BC17DC53-F0E4-476F-846C-7D10D564453A}" destId="{FA7FB855-E1F5-4FAE-A665-5555B140F2B9}" srcOrd="3" destOrd="0" parTransId="{548DE784-199F-44B4-9C55-06944826E2CA}" sibTransId="{20D7598E-696D-480E-8A63-A4518BAB89CC}"/>
    <dgm:cxn modelId="{D7647BF6-93C0-4BF0-BEB4-4C5AA03BFA90}" srcId="{BC17DC53-F0E4-476F-846C-7D10D564453A}" destId="{F579B631-5C65-457E-8173-852FE130D1A4}" srcOrd="1" destOrd="0" parTransId="{486CF0B5-6378-4E18-AEB8-ACC7157E1714}" sibTransId="{FAC5621C-D129-4255-A47B-1D4B23DBE806}"/>
    <dgm:cxn modelId="{4745C7F6-EB41-4BAD-886C-E466114D36C2}" srcId="{BC17DC53-F0E4-476F-846C-7D10D564453A}" destId="{4A44AAC5-4D0A-4FFD-BB37-1CAB7838921B}" srcOrd="2" destOrd="0" parTransId="{84A3B820-2458-43EF-97A6-275D3FA0EEBE}" sibTransId="{526296C9-C48F-43FC-A20B-2F5CB85DBE1E}"/>
    <dgm:cxn modelId="{05A8D9D6-3543-4F33-9FED-FAC54DFC4127}" type="presParOf" srcId="{FB59D486-FDE2-4FC6-9AA9-B5CCE62E78B8}" destId="{772C5D51-5398-400D-92BD-601583C1364A}" srcOrd="0" destOrd="0" presId="urn:microsoft.com/office/officeart/2008/layout/LinedList"/>
    <dgm:cxn modelId="{1766EB10-E14A-4029-BDDB-BF5899418E0B}" type="presParOf" srcId="{FB59D486-FDE2-4FC6-9AA9-B5CCE62E78B8}" destId="{B6BFA667-2EC9-4EC7-85C4-20650CC721EF}" srcOrd="1" destOrd="0" presId="urn:microsoft.com/office/officeart/2008/layout/LinedList"/>
    <dgm:cxn modelId="{B9BD04D3-953A-44BA-8812-8D22BFF28DC3}" type="presParOf" srcId="{B6BFA667-2EC9-4EC7-85C4-20650CC721EF}" destId="{0538C229-8864-4091-A0AF-C570B661D13A}" srcOrd="0" destOrd="0" presId="urn:microsoft.com/office/officeart/2008/layout/LinedList"/>
    <dgm:cxn modelId="{A502F66B-253C-4F88-AEBE-32A4C195FEA3}" type="presParOf" srcId="{B6BFA667-2EC9-4EC7-85C4-20650CC721EF}" destId="{5131B1F0-0DE7-4106-B9AA-F22DB07CEFA8}" srcOrd="1" destOrd="0" presId="urn:microsoft.com/office/officeart/2008/layout/LinedList"/>
    <dgm:cxn modelId="{11C3E0EA-67A8-4E64-9AF7-E138BCF9BBDF}" type="presParOf" srcId="{5131B1F0-0DE7-4106-B9AA-F22DB07CEFA8}" destId="{A107A000-03C0-4710-B192-76320AA93D49}" srcOrd="0" destOrd="0" presId="urn:microsoft.com/office/officeart/2008/layout/LinedList"/>
    <dgm:cxn modelId="{65BEE19F-14BF-4564-BAFA-1F7CC30CD325}" type="presParOf" srcId="{5131B1F0-0DE7-4106-B9AA-F22DB07CEFA8}" destId="{90DAE0D6-5041-4918-934D-EFCAD2C2A047}" srcOrd="1" destOrd="0" presId="urn:microsoft.com/office/officeart/2008/layout/LinedList"/>
    <dgm:cxn modelId="{1A411CA8-2518-490A-92EB-459D45D4171D}" type="presParOf" srcId="{90DAE0D6-5041-4918-934D-EFCAD2C2A047}" destId="{319F646A-22A2-4205-8DDD-24F6C3DD709A}" srcOrd="0" destOrd="0" presId="urn:microsoft.com/office/officeart/2008/layout/LinedList"/>
    <dgm:cxn modelId="{44AF59CC-C87C-4C2C-8690-C533F909E041}" type="presParOf" srcId="{90DAE0D6-5041-4918-934D-EFCAD2C2A047}" destId="{1AEE460B-B360-414D-A65C-C7159EBA81B3}" srcOrd="1" destOrd="0" presId="urn:microsoft.com/office/officeart/2008/layout/LinedList"/>
    <dgm:cxn modelId="{CDDD3E6F-DF6C-44BC-8FD4-A921FCF71E1A}" type="presParOf" srcId="{90DAE0D6-5041-4918-934D-EFCAD2C2A047}" destId="{D1F78836-1C22-4257-8FEB-B62A6D5C5EF9}" srcOrd="2" destOrd="0" presId="urn:microsoft.com/office/officeart/2008/layout/LinedList"/>
    <dgm:cxn modelId="{08F34AEC-8638-481B-8934-125A51CCF4FA}" type="presParOf" srcId="{5131B1F0-0DE7-4106-B9AA-F22DB07CEFA8}" destId="{928C8608-FEBB-44D7-8D3C-B7CC6A684700}" srcOrd="2" destOrd="0" presId="urn:microsoft.com/office/officeart/2008/layout/LinedList"/>
    <dgm:cxn modelId="{962F17E2-4F29-4AC6-92D2-C0D626069E9D}" type="presParOf" srcId="{5131B1F0-0DE7-4106-B9AA-F22DB07CEFA8}" destId="{9B95F5C4-2C48-4DC7-B1E0-E068FCBF70FA}" srcOrd="3" destOrd="0" presId="urn:microsoft.com/office/officeart/2008/layout/LinedList"/>
    <dgm:cxn modelId="{EA5AE814-314D-409D-ABFB-6C3288194F4B}" type="presParOf" srcId="{5131B1F0-0DE7-4106-B9AA-F22DB07CEFA8}" destId="{8D6B8F56-FBC4-4017-9F3F-6F398083F2E9}" srcOrd="4" destOrd="0" presId="urn:microsoft.com/office/officeart/2008/layout/LinedList"/>
    <dgm:cxn modelId="{8B16CE8D-215F-46BB-B836-95741707B21C}" type="presParOf" srcId="{8D6B8F56-FBC4-4017-9F3F-6F398083F2E9}" destId="{C815E74B-0F7B-441A-93DC-6E845BED5D51}" srcOrd="0" destOrd="0" presId="urn:microsoft.com/office/officeart/2008/layout/LinedList"/>
    <dgm:cxn modelId="{E51413B5-39C0-4B04-BA72-70FEAFBB9D59}" type="presParOf" srcId="{8D6B8F56-FBC4-4017-9F3F-6F398083F2E9}" destId="{FF55CAE7-26B5-4B5F-ACC1-81E1798B7938}" srcOrd="1" destOrd="0" presId="urn:microsoft.com/office/officeart/2008/layout/LinedList"/>
    <dgm:cxn modelId="{80995BA7-F23C-4A6F-B1A9-3513359A3AD3}" type="presParOf" srcId="{8D6B8F56-FBC4-4017-9F3F-6F398083F2E9}" destId="{38BDD7E9-EF43-45C6-813E-D0B9E0A9F3F9}" srcOrd="2" destOrd="0" presId="urn:microsoft.com/office/officeart/2008/layout/LinedList"/>
    <dgm:cxn modelId="{410EF1ED-56AB-4104-8CDF-D5006475F191}" type="presParOf" srcId="{5131B1F0-0DE7-4106-B9AA-F22DB07CEFA8}" destId="{5A632780-A4B6-4C7B-BA95-D139D5775B86}" srcOrd="5" destOrd="0" presId="urn:microsoft.com/office/officeart/2008/layout/LinedList"/>
    <dgm:cxn modelId="{6BDFEB5E-2877-41E6-82BD-AC77F8048AB0}" type="presParOf" srcId="{5131B1F0-0DE7-4106-B9AA-F22DB07CEFA8}" destId="{5051DD4C-3B0E-4DFA-92B3-FDCE94F6FFAF}" srcOrd="6" destOrd="0" presId="urn:microsoft.com/office/officeart/2008/layout/LinedList"/>
    <dgm:cxn modelId="{28F821CB-4434-4668-8A17-5C03CAB1E932}" type="presParOf" srcId="{5131B1F0-0DE7-4106-B9AA-F22DB07CEFA8}" destId="{B8D4092A-BAF4-4174-8243-D17287F30962}" srcOrd="7" destOrd="0" presId="urn:microsoft.com/office/officeart/2008/layout/LinedList"/>
    <dgm:cxn modelId="{2D1CBF59-3813-4276-9388-AC356454BD44}" type="presParOf" srcId="{B8D4092A-BAF4-4174-8243-D17287F30962}" destId="{E8281FF1-F45E-4F79-92C1-F1E2CED13004}" srcOrd="0" destOrd="0" presId="urn:microsoft.com/office/officeart/2008/layout/LinedList"/>
    <dgm:cxn modelId="{510E9D8A-2E33-4BD0-886F-7D257B7E301D}" type="presParOf" srcId="{B8D4092A-BAF4-4174-8243-D17287F30962}" destId="{70C3F392-5348-4E5A-A519-7F08EECCACA0}" srcOrd="1" destOrd="0" presId="urn:microsoft.com/office/officeart/2008/layout/LinedList"/>
    <dgm:cxn modelId="{0FF7CE00-6379-468E-86CC-0BF9D314FC41}" type="presParOf" srcId="{B8D4092A-BAF4-4174-8243-D17287F30962}" destId="{2E2DA127-50D5-4800-BA61-58C0CC429A64}" srcOrd="2" destOrd="0" presId="urn:microsoft.com/office/officeart/2008/layout/LinedList"/>
    <dgm:cxn modelId="{39220C32-D665-4A1B-A9A5-FB9C3756753A}" type="presParOf" srcId="{5131B1F0-0DE7-4106-B9AA-F22DB07CEFA8}" destId="{E5047C06-732F-4027-9630-6B949F03890B}" srcOrd="8" destOrd="0" presId="urn:microsoft.com/office/officeart/2008/layout/LinedList"/>
    <dgm:cxn modelId="{35ACFBF0-E721-4282-A514-F6078DCC3616}" type="presParOf" srcId="{5131B1F0-0DE7-4106-B9AA-F22DB07CEFA8}" destId="{91F2A742-1442-4AC3-9136-020BD75BD39A}" srcOrd="9" destOrd="0" presId="urn:microsoft.com/office/officeart/2008/layout/LinedList"/>
    <dgm:cxn modelId="{E6CAF3A4-B0C6-4AB1-8706-741C96F0501E}" type="presParOf" srcId="{5131B1F0-0DE7-4106-B9AA-F22DB07CEFA8}" destId="{23DE7527-66F6-4941-A335-B9566E71DA0A}" srcOrd="10" destOrd="0" presId="urn:microsoft.com/office/officeart/2008/layout/LinedList"/>
    <dgm:cxn modelId="{E83AA359-D75C-4172-8223-EF91148A698F}" type="presParOf" srcId="{23DE7527-66F6-4941-A335-B9566E71DA0A}" destId="{0E8E3F40-75DA-4B0D-8044-FDCF1D1EB496}" srcOrd="0" destOrd="0" presId="urn:microsoft.com/office/officeart/2008/layout/LinedList"/>
    <dgm:cxn modelId="{73ED3C05-7133-4E60-B690-AD3392B9535F}" type="presParOf" srcId="{23DE7527-66F6-4941-A335-B9566E71DA0A}" destId="{15BF9DBF-B802-4197-80D6-7F8C40AF78EE}" srcOrd="1" destOrd="0" presId="urn:microsoft.com/office/officeart/2008/layout/LinedList"/>
    <dgm:cxn modelId="{8B3E4568-DB66-45A8-B39C-276137DA3A4A}" type="presParOf" srcId="{23DE7527-66F6-4941-A335-B9566E71DA0A}" destId="{EE8B395B-CE0D-4A46-BC0A-EF95181679E8}" srcOrd="2" destOrd="0" presId="urn:microsoft.com/office/officeart/2008/layout/LinedList"/>
    <dgm:cxn modelId="{2619D746-9A9A-4035-A8F1-AFFC71F38E23}" type="presParOf" srcId="{5131B1F0-0DE7-4106-B9AA-F22DB07CEFA8}" destId="{EFC1FF3F-D628-41AB-BA37-52889FEB250B}" srcOrd="11" destOrd="0" presId="urn:microsoft.com/office/officeart/2008/layout/LinedList"/>
    <dgm:cxn modelId="{27FA8D05-133D-43BD-BEB7-FF439D239290}" type="presParOf" srcId="{5131B1F0-0DE7-4106-B9AA-F22DB07CEFA8}" destId="{41187613-8F30-44F3-82F0-A72871B44E7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CA9DF48-7EB1-45EC-82FB-6B33D50D44F0}" type="doc">
      <dgm:prSet loTypeId="urn:microsoft.com/office/officeart/2011/layout/ConvergingText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0F46C5-5A1A-4860-8053-C472240752C0}">
      <dgm:prSet/>
      <dgm:spPr/>
      <dgm:t>
        <a:bodyPr/>
        <a:lstStyle/>
        <a:p>
          <a:pPr rtl="0"/>
          <a:r>
            <a:rPr lang="en-US" dirty="0"/>
            <a:t>If you only take away one thing… remember that we are here to help</a:t>
          </a:r>
        </a:p>
      </dgm:t>
    </dgm:pt>
    <dgm:pt modelId="{1CF0D8DE-F9A8-4A57-878A-6E111A443388}" type="parTrans" cxnId="{68C1C91F-E58B-436F-A865-2D69288EC9BA}">
      <dgm:prSet/>
      <dgm:spPr/>
      <dgm:t>
        <a:bodyPr/>
        <a:lstStyle/>
        <a:p>
          <a:endParaRPr lang="en-US"/>
        </a:p>
      </dgm:t>
    </dgm:pt>
    <dgm:pt modelId="{92A17811-6B60-4AF5-97AF-E946D9261C0F}" type="sibTrans" cxnId="{68C1C91F-E58B-436F-A865-2D69288EC9BA}">
      <dgm:prSet/>
      <dgm:spPr/>
      <dgm:t>
        <a:bodyPr/>
        <a:lstStyle/>
        <a:p>
          <a:endParaRPr lang="en-US"/>
        </a:p>
      </dgm:t>
    </dgm:pt>
    <dgm:pt modelId="{CC5406A0-9312-4949-B424-86DBFF3FE930}" type="pres">
      <dgm:prSet presAssocID="{1CA9DF48-7EB1-45EC-82FB-6B33D50D44F0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89149FD5-757A-4BEA-802C-60D25499BA37}" type="pres">
      <dgm:prSet presAssocID="{6A0F46C5-5A1A-4860-8053-C472240752C0}" presName="composite" presStyleCnt="0"/>
      <dgm:spPr/>
    </dgm:pt>
    <dgm:pt modelId="{7EC07BE4-5453-4C17-82E1-FAEDDB3100B8}" type="pres">
      <dgm:prSet presAssocID="{6A0F46C5-5A1A-4860-8053-C472240752C0}" presName="ParentAccent1" presStyleLbl="alignNode1" presStyleIdx="0" presStyleCnt="11"/>
      <dgm:spPr/>
    </dgm:pt>
    <dgm:pt modelId="{FA3A7F03-636B-4250-8E76-668030DD1F92}" type="pres">
      <dgm:prSet presAssocID="{6A0F46C5-5A1A-4860-8053-C472240752C0}" presName="ParentAccent2" presStyleLbl="alignNode1" presStyleIdx="1" presStyleCnt="11"/>
      <dgm:spPr/>
    </dgm:pt>
    <dgm:pt modelId="{645E0675-A468-40CD-BEDB-07295A668F9F}" type="pres">
      <dgm:prSet presAssocID="{6A0F46C5-5A1A-4860-8053-C472240752C0}" presName="ParentAccent3" presStyleLbl="alignNode1" presStyleIdx="2" presStyleCnt="11"/>
      <dgm:spPr/>
    </dgm:pt>
    <dgm:pt modelId="{D7A23963-B8A3-4602-88B9-0817CC190428}" type="pres">
      <dgm:prSet presAssocID="{6A0F46C5-5A1A-4860-8053-C472240752C0}" presName="ParentAccent4" presStyleLbl="alignNode1" presStyleIdx="3" presStyleCnt="11"/>
      <dgm:spPr/>
    </dgm:pt>
    <dgm:pt modelId="{E4134EAB-B63E-4B16-8420-DB71AACD7AB6}" type="pres">
      <dgm:prSet presAssocID="{6A0F46C5-5A1A-4860-8053-C472240752C0}" presName="ParentAccent5" presStyleLbl="alignNode1" presStyleIdx="4" presStyleCnt="11"/>
      <dgm:spPr/>
    </dgm:pt>
    <dgm:pt modelId="{094FF225-C4D5-4A4A-A196-C3CE405D3658}" type="pres">
      <dgm:prSet presAssocID="{6A0F46C5-5A1A-4860-8053-C472240752C0}" presName="ParentAccent6" presStyleLbl="alignNode1" presStyleIdx="5" presStyleCnt="11"/>
      <dgm:spPr/>
    </dgm:pt>
    <dgm:pt modelId="{4D2CFABE-2B80-43CF-80AF-14A134B160ED}" type="pres">
      <dgm:prSet presAssocID="{6A0F46C5-5A1A-4860-8053-C472240752C0}" presName="ParentAccent7" presStyleLbl="alignNode1" presStyleIdx="6" presStyleCnt="11"/>
      <dgm:spPr/>
    </dgm:pt>
    <dgm:pt modelId="{CF332BBC-BB7A-4B0F-9DFF-414BCDA3C21C}" type="pres">
      <dgm:prSet presAssocID="{6A0F46C5-5A1A-4860-8053-C472240752C0}" presName="ParentAccent8" presStyleLbl="alignNode1" presStyleIdx="7" presStyleCnt="11"/>
      <dgm:spPr/>
    </dgm:pt>
    <dgm:pt modelId="{FA1E63BE-31DA-4BCA-A1DD-5DB0BD066C37}" type="pres">
      <dgm:prSet presAssocID="{6A0F46C5-5A1A-4860-8053-C472240752C0}" presName="ParentAccent9" presStyleLbl="alignNode1" presStyleIdx="8" presStyleCnt="11"/>
      <dgm:spPr/>
    </dgm:pt>
    <dgm:pt modelId="{CA0C6CD8-149D-482B-B34E-F565AC7E787C}" type="pres">
      <dgm:prSet presAssocID="{6A0F46C5-5A1A-4860-8053-C472240752C0}" presName="ParentAccent10" presStyleLbl="alignNode1" presStyleIdx="9" presStyleCnt="11"/>
      <dgm:spPr/>
    </dgm:pt>
    <dgm:pt modelId="{D00DC6E3-EC90-44F4-BDB7-62010AEA8EDA}" type="pres">
      <dgm:prSet presAssocID="{6A0F46C5-5A1A-4860-8053-C472240752C0}" presName="Parent" presStyleLbl="alignNode1" presStyleIdx="10" presStyleCnt="11" custScaleX="142393" custScaleY="144277">
        <dgm:presLayoutVars>
          <dgm:chMax val="5"/>
          <dgm:chPref val="3"/>
          <dgm:bulletEnabled val="1"/>
        </dgm:presLayoutVars>
      </dgm:prSet>
      <dgm:spPr/>
    </dgm:pt>
  </dgm:ptLst>
  <dgm:cxnLst>
    <dgm:cxn modelId="{348E5B06-B28C-490A-9A2C-08EBA6D73582}" type="presOf" srcId="{6A0F46C5-5A1A-4860-8053-C472240752C0}" destId="{D00DC6E3-EC90-44F4-BDB7-62010AEA8EDA}" srcOrd="0" destOrd="0" presId="urn:microsoft.com/office/officeart/2011/layout/ConvergingText"/>
    <dgm:cxn modelId="{68C1C91F-E58B-436F-A865-2D69288EC9BA}" srcId="{1CA9DF48-7EB1-45EC-82FB-6B33D50D44F0}" destId="{6A0F46C5-5A1A-4860-8053-C472240752C0}" srcOrd="0" destOrd="0" parTransId="{1CF0D8DE-F9A8-4A57-878A-6E111A443388}" sibTransId="{92A17811-6B60-4AF5-97AF-E946D9261C0F}"/>
    <dgm:cxn modelId="{B39FE2AF-0110-4B1C-9D21-28A73EAA73E6}" type="presOf" srcId="{1CA9DF48-7EB1-45EC-82FB-6B33D50D44F0}" destId="{CC5406A0-9312-4949-B424-86DBFF3FE930}" srcOrd="0" destOrd="0" presId="urn:microsoft.com/office/officeart/2011/layout/ConvergingText"/>
    <dgm:cxn modelId="{4FA02C06-53D7-4292-A33F-C1DF39A69804}" type="presParOf" srcId="{CC5406A0-9312-4949-B424-86DBFF3FE930}" destId="{89149FD5-757A-4BEA-802C-60D25499BA37}" srcOrd="0" destOrd="0" presId="urn:microsoft.com/office/officeart/2011/layout/ConvergingText"/>
    <dgm:cxn modelId="{0F84F753-BCCD-4245-8EB6-CB956C1AB4DB}" type="presParOf" srcId="{89149FD5-757A-4BEA-802C-60D25499BA37}" destId="{7EC07BE4-5453-4C17-82E1-FAEDDB3100B8}" srcOrd="0" destOrd="0" presId="urn:microsoft.com/office/officeart/2011/layout/ConvergingText"/>
    <dgm:cxn modelId="{C2A40334-2608-413F-81C3-A29537407102}" type="presParOf" srcId="{89149FD5-757A-4BEA-802C-60D25499BA37}" destId="{FA3A7F03-636B-4250-8E76-668030DD1F92}" srcOrd="1" destOrd="0" presId="urn:microsoft.com/office/officeart/2011/layout/ConvergingText"/>
    <dgm:cxn modelId="{3C0DD47F-E134-4AAA-A928-1CEFC6E27CB9}" type="presParOf" srcId="{89149FD5-757A-4BEA-802C-60D25499BA37}" destId="{645E0675-A468-40CD-BEDB-07295A668F9F}" srcOrd="2" destOrd="0" presId="urn:microsoft.com/office/officeart/2011/layout/ConvergingText"/>
    <dgm:cxn modelId="{4F8DD775-80B7-4D6E-A675-9E109221D686}" type="presParOf" srcId="{89149FD5-757A-4BEA-802C-60D25499BA37}" destId="{D7A23963-B8A3-4602-88B9-0817CC190428}" srcOrd="3" destOrd="0" presId="urn:microsoft.com/office/officeart/2011/layout/ConvergingText"/>
    <dgm:cxn modelId="{6A6223B6-61E5-4A1D-8719-AABD31406300}" type="presParOf" srcId="{89149FD5-757A-4BEA-802C-60D25499BA37}" destId="{E4134EAB-B63E-4B16-8420-DB71AACD7AB6}" srcOrd="4" destOrd="0" presId="urn:microsoft.com/office/officeart/2011/layout/ConvergingText"/>
    <dgm:cxn modelId="{6D1ADD4F-5461-4694-957C-60D135EB09FA}" type="presParOf" srcId="{89149FD5-757A-4BEA-802C-60D25499BA37}" destId="{094FF225-C4D5-4A4A-A196-C3CE405D3658}" srcOrd="5" destOrd="0" presId="urn:microsoft.com/office/officeart/2011/layout/ConvergingText"/>
    <dgm:cxn modelId="{E4B7064E-0666-493B-A93A-8B04511B3876}" type="presParOf" srcId="{89149FD5-757A-4BEA-802C-60D25499BA37}" destId="{4D2CFABE-2B80-43CF-80AF-14A134B160ED}" srcOrd="6" destOrd="0" presId="urn:microsoft.com/office/officeart/2011/layout/ConvergingText"/>
    <dgm:cxn modelId="{3A97DA25-7AFB-4D48-9A77-E6DFFDC5040E}" type="presParOf" srcId="{89149FD5-757A-4BEA-802C-60D25499BA37}" destId="{CF332BBC-BB7A-4B0F-9DFF-414BCDA3C21C}" srcOrd="7" destOrd="0" presId="urn:microsoft.com/office/officeart/2011/layout/ConvergingText"/>
    <dgm:cxn modelId="{751BE64B-D38F-4D6D-A8D1-5BE19A487D27}" type="presParOf" srcId="{89149FD5-757A-4BEA-802C-60D25499BA37}" destId="{FA1E63BE-31DA-4BCA-A1DD-5DB0BD066C37}" srcOrd="8" destOrd="0" presId="urn:microsoft.com/office/officeart/2011/layout/ConvergingText"/>
    <dgm:cxn modelId="{353852FB-8E45-4EBE-9595-BB6CEF355675}" type="presParOf" srcId="{89149FD5-757A-4BEA-802C-60D25499BA37}" destId="{CA0C6CD8-149D-482B-B34E-F565AC7E787C}" srcOrd="9" destOrd="0" presId="urn:microsoft.com/office/officeart/2011/layout/ConvergingText"/>
    <dgm:cxn modelId="{FACF5ADD-7FA4-42DE-B85D-6FAE737FE198}" type="presParOf" srcId="{89149FD5-757A-4BEA-802C-60D25499BA37}" destId="{D00DC6E3-EC90-44F4-BDB7-62010AEA8EDA}" srcOrd="10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D3A4480-2B21-4069-94B4-C6E98A04CBAA}" type="doc">
      <dgm:prSet loTypeId="urn:microsoft.com/office/officeart/2011/layout/HexagonRadial" loCatId="officeonlin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F236923-8C7C-45E9-8C3C-20491B1A12CE}">
      <dgm:prSet custT="1"/>
      <dgm:spPr/>
      <dgm:t>
        <a:bodyPr/>
        <a:lstStyle/>
        <a:p>
          <a:pPr rtl="0"/>
          <a:r>
            <a:rPr lang="en-US" sz="2000" dirty="0"/>
            <a:t>Compliance and Ethics x6070</a:t>
          </a:r>
        </a:p>
      </dgm:t>
    </dgm:pt>
    <dgm:pt modelId="{A49D30A9-019D-43DF-9CD5-6376EC7AFCBB}" type="parTrans" cxnId="{40FDD178-BEAA-48D0-A311-76A9AC5643F2}">
      <dgm:prSet/>
      <dgm:spPr/>
      <dgm:t>
        <a:bodyPr/>
        <a:lstStyle/>
        <a:p>
          <a:endParaRPr lang="en-US" sz="2000"/>
        </a:p>
      </dgm:t>
    </dgm:pt>
    <dgm:pt modelId="{0BA7F8E6-D87B-4B32-BC36-0E89E2104F1E}" type="sibTrans" cxnId="{40FDD178-BEAA-48D0-A311-76A9AC5643F2}">
      <dgm:prSet/>
      <dgm:spPr/>
      <dgm:t>
        <a:bodyPr/>
        <a:lstStyle/>
        <a:p>
          <a:endParaRPr lang="en-US" sz="2000"/>
        </a:p>
      </dgm:t>
    </dgm:pt>
    <dgm:pt modelId="{4CB1A7DA-136C-40EC-B864-B8B7B66B920E}">
      <dgm:prSet custT="1"/>
      <dgm:spPr/>
      <dgm:t>
        <a:bodyPr/>
        <a:lstStyle/>
        <a:p>
          <a:pPr rtl="0"/>
          <a:r>
            <a:rPr lang="en-US" sz="2000" dirty="0"/>
            <a:t>General Counsel x3419</a:t>
          </a:r>
        </a:p>
      </dgm:t>
    </dgm:pt>
    <dgm:pt modelId="{42BF0A3D-C6A0-4667-8CA2-1450BC011287}" type="parTrans" cxnId="{C3707F6D-5980-45C6-B984-2BE780128827}">
      <dgm:prSet/>
      <dgm:spPr/>
      <dgm:t>
        <a:bodyPr/>
        <a:lstStyle/>
        <a:p>
          <a:endParaRPr lang="en-US" sz="2000"/>
        </a:p>
      </dgm:t>
    </dgm:pt>
    <dgm:pt modelId="{EC571297-DBB9-455D-BF50-079FF2C45CD5}" type="sibTrans" cxnId="{C3707F6D-5980-45C6-B984-2BE780128827}">
      <dgm:prSet/>
      <dgm:spPr/>
      <dgm:t>
        <a:bodyPr/>
        <a:lstStyle/>
        <a:p>
          <a:endParaRPr lang="en-US" sz="2000"/>
        </a:p>
      </dgm:t>
    </dgm:pt>
    <dgm:pt modelId="{6478102B-4C85-417E-8A53-F459B4AE75FF}">
      <dgm:prSet custT="1"/>
      <dgm:spPr/>
      <dgm:t>
        <a:bodyPr/>
        <a:lstStyle/>
        <a:p>
          <a:pPr rtl="0"/>
          <a:r>
            <a:rPr lang="en-US" sz="2000" dirty="0"/>
            <a:t>Human Resources x2156</a:t>
          </a:r>
        </a:p>
      </dgm:t>
    </dgm:pt>
    <dgm:pt modelId="{5900A0E4-4C6A-4814-B95B-91C6C3081E05}" type="parTrans" cxnId="{E4575210-E18A-47D4-805E-73017F982818}">
      <dgm:prSet/>
      <dgm:spPr/>
      <dgm:t>
        <a:bodyPr/>
        <a:lstStyle/>
        <a:p>
          <a:endParaRPr lang="en-US" sz="2000"/>
        </a:p>
      </dgm:t>
    </dgm:pt>
    <dgm:pt modelId="{7B43BE1D-9712-4C4B-8F63-C0E8AFE96968}" type="sibTrans" cxnId="{E4575210-E18A-47D4-805E-73017F982818}">
      <dgm:prSet/>
      <dgm:spPr/>
      <dgm:t>
        <a:bodyPr/>
        <a:lstStyle/>
        <a:p>
          <a:endParaRPr lang="en-US" sz="2000"/>
        </a:p>
      </dgm:t>
    </dgm:pt>
    <dgm:pt modelId="{90DE38AD-3942-4150-9416-53264EBE8A35}">
      <dgm:prSet custT="1"/>
      <dgm:spPr/>
      <dgm:t>
        <a:bodyPr/>
        <a:lstStyle/>
        <a:p>
          <a:pPr rtl="0"/>
          <a:r>
            <a:rPr lang="en-US" sz="2000" dirty="0"/>
            <a:t>UWF Police Dept. x2022</a:t>
          </a:r>
        </a:p>
      </dgm:t>
    </dgm:pt>
    <dgm:pt modelId="{366ED3CF-546C-4331-A28C-468D02D3E8BD}" type="parTrans" cxnId="{57F02622-A287-42A8-AFD3-141E2B50AEA3}">
      <dgm:prSet/>
      <dgm:spPr/>
      <dgm:t>
        <a:bodyPr/>
        <a:lstStyle/>
        <a:p>
          <a:endParaRPr lang="en-US" sz="2000"/>
        </a:p>
      </dgm:t>
    </dgm:pt>
    <dgm:pt modelId="{00BD032F-2BD0-4304-BB81-FDF56B33493B}" type="sibTrans" cxnId="{57F02622-A287-42A8-AFD3-141E2B50AEA3}">
      <dgm:prSet/>
      <dgm:spPr/>
      <dgm:t>
        <a:bodyPr/>
        <a:lstStyle/>
        <a:p>
          <a:endParaRPr lang="en-US" sz="2000"/>
        </a:p>
      </dgm:t>
    </dgm:pt>
    <dgm:pt modelId="{F3F45A43-6283-4573-A364-DCC5445C3497}">
      <dgm:prSet custT="1"/>
      <dgm:spPr/>
      <dgm:t>
        <a:bodyPr/>
        <a:lstStyle/>
        <a:p>
          <a:pPr rtl="0"/>
          <a:r>
            <a:rPr lang="en-US" sz="2000" dirty="0"/>
            <a:t>Title IX x2175</a:t>
          </a:r>
        </a:p>
      </dgm:t>
    </dgm:pt>
    <dgm:pt modelId="{B3C86318-8EF9-415C-B9BC-AF1084F88C9F}" type="parTrans" cxnId="{5256A12F-022C-4333-BBD1-6EA7E3EBF33F}">
      <dgm:prSet/>
      <dgm:spPr/>
      <dgm:t>
        <a:bodyPr/>
        <a:lstStyle/>
        <a:p>
          <a:endParaRPr lang="en-US" sz="2000"/>
        </a:p>
      </dgm:t>
    </dgm:pt>
    <dgm:pt modelId="{EC6038C6-637E-4CBC-939A-46090F75C51C}" type="sibTrans" cxnId="{5256A12F-022C-4333-BBD1-6EA7E3EBF33F}">
      <dgm:prSet/>
      <dgm:spPr/>
      <dgm:t>
        <a:bodyPr/>
        <a:lstStyle/>
        <a:p>
          <a:endParaRPr lang="en-US" sz="2000"/>
        </a:p>
      </dgm:t>
    </dgm:pt>
    <dgm:pt modelId="{E5A017B8-307F-4714-A7BE-CFF81FEF75A6}">
      <dgm:prSet custT="1"/>
      <dgm:spPr/>
      <dgm:t>
        <a:bodyPr/>
        <a:lstStyle/>
        <a:p>
          <a:pPr rtl="0"/>
          <a:r>
            <a:rPr lang="en-US" sz="2000" dirty="0"/>
            <a:t>Integrity Helpline  844/ 858-1413</a:t>
          </a:r>
        </a:p>
      </dgm:t>
    </dgm:pt>
    <dgm:pt modelId="{63917595-98A4-49AE-8615-4E4CE483578A}" type="parTrans" cxnId="{3FB40FD3-5D82-4296-B9A0-A46A535EE611}">
      <dgm:prSet/>
      <dgm:spPr/>
      <dgm:t>
        <a:bodyPr/>
        <a:lstStyle/>
        <a:p>
          <a:endParaRPr lang="en-US" sz="2000"/>
        </a:p>
      </dgm:t>
    </dgm:pt>
    <dgm:pt modelId="{0B2FF13D-8A66-4040-8390-EF857B34E36A}" type="sibTrans" cxnId="{3FB40FD3-5D82-4296-B9A0-A46A535EE611}">
      <dgm:prSet/>
      <dgm:spPr/>
      <dgm:t>
        <a:bodyPr/>
        <a:lstStyle/>
        <a:p>
          <a:endParaRPr lang="en-US" sz="2000"/>
        </a:p>
      </dgm:t>
    </dgm:pt>
    <dgm:pt modelId="{EE67B7B6-17DC-435E-BFBA-295D8372A0F7}">
      <dgm:prSet custT="1"/>
      <dgm:spPr/>
      <dgm:t>
        <a:bodyPr/>
        <a:lstStyle/>
        <a:p>
          <a:pPr rtl="0"/>
          <a:r>
            <a:rPr lang="en-US" sz="2000" dirty="0"/>
            <a:t>Internal Auditing x2636</a:t>
          </a:r>
        </a:p>
      </dgm:t>
    </dgm:pt>
    <dgm:pt modelId="{5854E355-E23B-43EE-AFED-C1BF9A84CAD1}" type="parTrans" cxnId="{48416118-61F6-4462-B1B9-F5B9D2A041F4}">
      <dgm:prSet/>
      <dgm:spPr/>
      <dgm:t>
        <a:bodyPr/>
        <a:lstStyle/>
        <a:p>
          <a:endParaRPr lang="en-US" sz="2000"/>
        </a:p>
      </dgm:t>
    </dgm:pt>
    <dgm:pt modelId="{25D0AEFD-03FA-43A6-81FB-AA0EB820494D}" type="sibTrans" cxnId="{48416118-61F6-4462-B1B9-F5B9D2A041F4}">
      <dgm:prSet/>
      <dgm:spPr/>
      <dgm:t>
        <a:bodyPr/>
        <a:lstStyle/>
        <a:p>
          <a:endParaRPr lang="en-US" sz="2000"/>
        </a:p>
      </dgm:t>
    </dgm:pt>
    <dgm:pt modelId="{6EF630DE-5EE3-48C9-BA2B-7EB182B700B5}" type="pres">
      <dgm:prSet presAssocID="{0D3A4480-2B21-4069-94B4-C6E98A04CBA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7060148-F815-420D-962A-A2E096F391F2}" type="pres">
      <dgm:prSet presAssocID="{FF236923-8C7C-45E9-8C3C-20491B1A12CE}" presName="Parent" presStyleLbl="node0" presStyleIdx="0" presStyleCnt="1">
        <dgm:presLayoutVars>
          <dgm:chMax val="6"/>
          <dgm:chPref val="6"/>
        </dgm:presLayoutVars>
      </dgm:prSet>
      <dgm:spPr/>
    </dgm:pt>
    <dgm:pt modelId="{6CA53D7B-CDB7-4A5D-B7BD-BEB56937E7C2}" type="pres">
      <dgm:prSet presAssocID="{4CB1A7DA-136C-40EC-B864-B8B7B66B920E}" presName="Accent1" presStyleCnt="0"/>
      <dgm:spPr/>
    </dgm:pt>
    <dgm:pt modelId="{9AC39B7F-B43C-4C16-8AF7-13E00D32FE4D}" type="pres">
      <dgm:prSet presAssocID="{4CB1A7DA-136C-40EC-B864-B8B7B66B920E}" presName="Accent" presStyleLbl="bgShp" presStyleIdx="0" presStyleCnt="6"/>
      <dgm:spPr/>
    </dgm:pt>
    <dgm:pt modelId="{1E9C6BA2-E075-4614-9391-8EEDACEF28D9}" type="pres">
      <dgm:prSet presAssocID="{4CB1A7DA-136C-40EC-B864-B8B7B66B920E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66A765F1-59EC-4873-A301-9AFFF5A05166}" type="pres">
      <dgm:prSet presAssocID="{6478102B-4C85-417E-8A53-F459B4AE75FF}" presName="Accent2" presStyleCnt="0"/>
      <dgm:spPr/>
    </dgm:pt>
    <dgm:pt modelId="{5FA89BB5-BE83-4FBA-B4F7-8AA7FD03E634}" type="pres">
      <dgm:prSet presAssocID="{6478102B-4C85-417E-8A53-F459B4AE75FF}" presName="Accent" presStyleLbl="bgShp" presStyleIdx="1" presStyleCnt="6"/>
      <dgm:spPr/>
    </dgm:pt>
    <dgm:pt modelId="{6207EFF2-1412-4CB6-B3D2-0D5BF32A5B9A}" type="pres">
      <dgm:prSet presAssocID="{6478102B-4C85-417E-8A53-F459B4AE75FF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D3FB6C5-644E-4BC6-BCE9-85B44707FB88}" type="pres">
      <dgm:prSet presAssocID="{90DE38AD-3942-4150-9416-53264EBE8A35}" presName="Accent3" presStyleCnt="0"/>
      <dgm:spPr/>
    </dgm:pt>
    <dgm:pt modelId="{9AA6A4C4-5619-4697-AC29-195D5EDBD5A5}" type="pres">
      <dgm:prSet presAssocID="{90DE38AD-3942-4150-9416-53264EBE8A35}" presName="Accent" presStyleLbl="bgShp" presStyleIdx="2" presStyleCnt="6"/>
      <dgm:spPr/>
    </dgm:pt>
    <dgm:pt modelId="{D54F324D-33A5-4AD8-B298-B5FBC6BD0AF1}" type="pres">
      <dgm:prSet presAssocID="{90DE38AD-3942-4150-9416-53264EBE8A35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91C710F-71C2-4D18-821F-97E560A3ED19}" type="pres">
      <dgm:prSet presAssocID="{F3F45A43-6283-4573-A364-DCC5445C3497}" presName="Accent4" presStyleCnt="0"/>
      <dgm:spPr/>
    </dgm:pt>
    <dgm:pt modelId="{B1EE3C11-EFC1-4838-9C2A-B09ADB018B19}" type="pres">
      <dgm:prSet presAssocID="{F3F45A43-6283-4573-A364-DCC5445C3497}" presName="Accent" presStyleLbl="bgShp" presStyleIdx="3" presStyleCnt="6"/>
      <dgm:spPr/>
    </dgm:pt>
    <dgm:pt modelId="{E6B06E15-EEB1-45B3-8B56-CA169335D029}" type="pres">
      <dgm:prSet presAssocID="{F3F45A43-6283-4573-A364-DCC5445C349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F41DF31-6C1D-42B8-B67E-FFA303729502}" type="pres">
      <dgm:prSet presAssocID="{E5A017B8-307F-4714-A7BE-CFF81FEF75A6}" presName="Accent5" presStyleCnt="0"/>
      <dgm:spPr/>
    </dgm:pt>
    <dgm:pt modelId="{858D7458-78B3-4927-89E8-079D8AFB398B}" type="pres">
      <dgm:prSet presAssocID="{E5A017B8-307F-4714-A7BE-CFF81FEF75A6}" presName="Accent" presStyleLbl="bgShp" presStyleIdx="4" presStyleCnt="6"/>
      <dgm:spPr/>
    </dgm:pt>
    <dgm:pt modelId="{B1D9526B-0CFB-478C-A1C2-08D166C99D5B}" type="pres">
      <dgm:prSet presAssocID="{E5A017B8-307F-4714-A7BE-CFF81FEF75A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E82AA1DE-6208-437B-91E0-A4354481D7D3}" type="pres">
      <dgm:prSet presAssocID="{EE67B7B6-17DC-435E-BFBA-295D8372A0F7}" presName="Accent6" presStyleCnt="0"/>
      <dgm:spPr/>
    </dgm:pt>
    <dgm:pt modelId="{304AFB05-C45D-465B-A6D3-2E419282B77E}" type="pres">
      <dgm:prSet presAssocID="{EE67B7B6-17DC-435E-BFBA-295D8372A0F7}" presName="Accent" presStyleLbl="bgShp" presStyleIdx="5" presStyleCnt="6"/>
      <dgm:spPr/>
    </dgm:pt>
    <dgm:pt modelId="{250A446F-FD87-4599-A019-08F3488CB5A5}" type="pres">
      <dgm:prSet presAssocID="{EE67B7B6-17DC-435E-BFBA-295D8372A0F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4575210-E18A-47D4-805E-73017F982818}" srcId="{FF236923-8C7C-45E9-8C3C-20491B1A12CE}" destId="{6478102B-4C85-417E-8A53-F459B4AE75FF}" srcOrd="1" destOrd="0" parTransId="{5900A0E4-4C6A-4814-B95B-91C6C3081E05}" sibTransId="{7B43BE1D-9712-4C4B-8F63-C0E8AFE96968}"/>
    <dgm:cxn modelId="{48416118-61F6-4462-B1B9-F5B9D2A041F4}" srcId="{FF236923-8C7C-45E9-8C3C-20491B1A12CE}" destId="{EE67B7B6-17DC-435E-BFBA-295D8372A0F7}" srcOrd="5" destOrd="0" parTransId="{5854E355-E23B-43EE-AFED-C1BF9A84CAD1}" sibTransId="{25D0AEFD-03FA-43A6-81FB-AA0EB820494D}"/>
    <dgm:cxn modelId="{57F02622-A287-42A8-AFD3-141E2B50AEA3}" srcId="{FF236923-8C7C-45E9-8C3C-20491B1A12CE}" destId="{90DE38AD-3942-4150-9416-53264EBE8A35}" srcOrd="2" destOrd="0" parTransId="{366ED3CF-546C-4331-A28C-468D02D3E8BD}" sibTransId="{00BD032F-2BD0-4304-BB81-FDF56B33493B}"/>
    <dgm:cxn modelId="{5256A12F-022C-4333-BBD1-6EA7E3EBF33F}" srcId="{FF236923-8C7C-45E9-8C3C-20491B1A12CE}" destId="{F3F45A43-6283-4573-A364-DCC5445C3497}" srcOrd="3" destOrd="0" parTransId="{B3C86318-8EF9-415C-B9BC-AF1084F88C9F}" sibTransId="{EC6038C6-637E-4CBC-939A-46090F75C51C}"/>
    <dgm:cxn modelId="{723C1F69-F592-4146-B28D-3D4989FE408E}" type="presOf" srcId="{F3F45A43-6283-4573-A364-DCC5445C3497}" destId="{E6B06E15-EEB1-45B3-8B56-CA169335D029}" srcOrd="0" destOrd="0" presId="urn:microsoft.com/office/officeart/2011/layout/HexagonRadial"/>
    <dgm:cxn modelId="{C3707F6D-5980-45C6-B984-2BE780128827}" srcId="{FF236923-8C7C-45E9-8C3C-20491B1A12CE}" destId="{4CB1A7DA-136C-40EC-B864-B8B7B66B920E}" srcOrd="0" destOrd="0" parTransId="{42BF0A3D-C6A0-4667-8CA2-1450BC011287}" sibTransId="{EC571297-DBB9-455D-BF50-079FF2C45CD5}"/>
    <dgm:cxn modelId="{8167B057-F99E-455C-9C77-38781BB61A20}" type="presOf" srcId="{4CB1A7DA-136C-40EC-B864-B8B7B66B920E}" destId="{1E9C6BA2-E075-4614-9391-8EEDACEF28D9}" srcOrd="0" destOrd="0" presId="urn:microsoft.com/office/officeart/2011/layout/HexagonRadial"/>
    <dgm:cxn modelId="{40FDD178-BEAA-48D0-A311-76A9AC5643F2}" srcId="{0D3A4480-2B21-4069-94B4-C6E98A04CBAA}" destId="{FF236923-8C7C-45E9-8C3C-20491B1A12CE}" srcOrd="0" destOrd="0" parTransId="{A49D30A9-019D-43DF-9CD5-6376EC7AFCBB}" sibTransId="{0BA7F8E6-D87B-4B32-BC36-0E89E2104F1E}"/>
    <dgm:cxn modelId="{32D0148F-1D8F-4BDE-B15C-8CC5441732FB}" type="presOf" srcId="{E5A017B8-307F-4714-A7BE-CFF81FEF75A6}" destId="{B1D9526B-0CFB-478C-A1C2-08D166C99D5B}" srcOrd="0" destOrd="0" presId="urn:microsoft.com/office/officeart/2011/layout/HexagonRadial"/>
    <dgm:cxn modelId="{F30B70B2-6A66-419B-8727-72557AF4CE30}" type="presOf" srcId="{0D3A4480-2B21-4069-94B4-C6E98A04CBAA}" destId="{6EF630DE-5EE3-48C9-BA2B-7EB182B700B5}" srcOrd="0" destOrd="0" presId="urn:microsoft.com/office/officeart/2011/layout/HexagonRadial"/>
    <dgm:cxn modelId="{3FB40FD3-5D82-4296-B9A0-A46A535EE611}" srcId="{FF236923-8C7C-45E9-8C3C-20491B1A12CE}" destId="{E5A017B8-307F-4714-A7BE-CFF81FEF75A6}" srcOrd="4" destOrd="0" parTransId="{63917595-98A4-49AE-8615-4E4CE483578A}" sibTransId="{0B2FF13D-8A66-4040-8390-EF857B34E36A}"/>
    <dgm:cxn modelId="{02C38BD5-37D0-479A-B15E-08C72F347038}" type="presOf" srcId="{90DE38AD-3942-4150-9416-53264EBE8A35}" destId="{D54F324D-33A5-4AD8-B298-B5FBC6BD0AF1}" srcOrd="0" destOrd="0" presId="urn:microsoft.com/office/officeart/2011/layout/HexagonRadial"/>
    <dgm:cxn modelId="{1D2F8EEC-602F-45AE-8D3F-D4745FED5050}" type="presOf" srcId="{EE67B7B6-17DC-435E-BFBA-295D8372A0F7}" destId="{250A446F-FD87-4599-A019-08F3488CB5A5}" srcOrd="0" destOrd="0" presId="urn:microsoft.com/office/officeart/2011/layout/HexagonRadial"/>
    <dgm:cxn modelId="{587C20F6-E34A-4EB4-B5CA-D2E1953BB60B}" type="presOf" srcId="{FF236923-8C7C-45E9-8C3C-20491B1A12CE}" destId="{E7060148-F815-420D-962A-A2E096F391F2}" srcOrd="0" destOrd="0" presId="urn:microsoft.com/office/officeart/2011/layout/HexagonRadial"/>
    <dgm:cxn modelId="{68563AFD-D86B-4DEC-B1CE-DA4FF809600D}" type="presOf" srcId="{6478102B-4C85-417E-8A53-F459B4AE75FF}" destId="{6207EFF2-1412-4CB6-B3D2-0D5BF32A5B9A}" srcOrd="0" destOrd="0" presId="urn:microsoft.com/office/officeart/2011/layout/HexagonRadial"/>
    <dgm:cxn modelId="{BF913223-BF21-4BAB-A5D4-48FE775D0F78}" type="presParOf" srcId="{6EF630DE-5EE3-48C9-BA2B-7EB182B700B5}" destId="{E7060148-F815-420D-962A-A2E096F391F2}" srcOrd="0" destOrd="0" presId="urn:microsoft.com/office/officeart/2011/layout/HexagonRadial"/>
    <dgm:cxn modelId="{64C9CB06-C25B-422F-85FE-EC283E59E2AA}" type="presParOf" srcId="{6EF630DE-5EE3-48C9-BA2B-7EB182B700B5}" destId="{6CA53D7B-CDB7-4A5D-B7BD-BEB56937E7C2}" srcOrd="1" destOrd="0" presId="urn:microsoft.com/office/officeart/2011/layout/HexagonRadial"/>
    <dgm:cxn modelId="{C47A2AEE-B1C3-467B-9598-434D927F1611}" type="presParOf" srcId="{6CA53D7B-CDB7-4A5D-B7BD-BEB56937E7C2}" destId="{9AC39B7F-B43C-4C16-8AF7-13E00D32FE4D}" srcOrd="0" destOrd="0" presId="urn:microsoft.com/office/officeart/2011/layout/HexagonRadial"/>
    <dgm:cxn modelId="{9872D98E-73CC-4FE3-8BC2-EC30D4C8CB4D}" type="presParOf" srcId="{6EF630DE-5EE3-48C9-BA2B-7EB182B700B5}" destId="{1E9C6BA2-E075-4614-9391-8EEDACEF28D9}" srcOrd="2" destOrd="0" presId="urn:microsoft.com/office/officeart/2011/layout/HexagonRadial"/>
    <dgm:cxn modelId="{541B9C3D-2037-4940-908C-4DD6214C8C84}" type="presParOf" srcId="{6EF630DE-5EE3-48C9-BA2B-7EB182B700B5}" destId="{66A765F1-59EC-4873-A301-9AFFF5A05166}" srcOrd="3" destOrd="0" presId="urn:microsoft.com/office/officeart/2011/layout/HexagonRadial"/>
    <dgm:cxn modelId="{50A05E14-4B3A-411E-BFBA-AF8B2F12B5BF}" type="presParOf" srcId="{66A765F1-59EC-4873-A301-9AFFF5A05166}" destId="{5FA89BB5-BE83-4FBA-B4F7-8AA7FD03E634}" srcOrd="0" destOrd="0" presId="urn:microsoft.com/office/officeart/2011/layout/HexagonRadial"/>
    <dgm:cxn modelId="{F49FA304-C0FD-4CC0-AB08-9C532DBFA91A}" type="presParOf" srcId="{6EF630DE-5EE3-48C9-BA2B-7EB182B700B5}" destId="{6207EFF2-1412-4CB6-B3D2-0D5BF32A5B9A}" srcOrd="4" destOrd="0" presId="urn:microsoft.com/office/officeart/2011/layout/HexagonRadial"/>
    <dgm:cxn modelId="{4A710241-4579-4A34-97BD-9E8FFEB27723}" type="presParOf" srcId="{6EF630DE-5EE3-48C9-BA2B-7EB182B700B5}" destId="{CD3FB6C5-644E-4BC6-BCE9-85B44707FB88}" srcOrd="5" destOrd="0" presId="urn:microsoft.com/office/officeart/2011/layout/HexagonRadial"/>
    <dgm:cxn modelId="{D65C146C-CAE6-4B87-8828-B5A9A488A632}" type="presParOf" srcId="{CD3FB6C5-644E-4BC6-BCE9-85B44707FB88}" destId="{9AA6A4C4-5619-4697-AC29-195D5EDBD5A5}" srcOrd="0" destOrd="0" presId="urn:microsoft.com/office/officeart/2011/layout/HexagonRadial"/>
    <dgm:cxn modelId="{0157DCF7-F7F8-4C17-8979-8B4FCA2B8AE8}" type="presParOf" srcId="{6EF630DE-5EE3-48C9-BA2B-7EB182B700B5}" destId="{D54F324D-33A5-4AD8-B298-B5FBC6BD0AF1}" srcOrd="6" destOrd="0" presId="urn:microsoft.com/office/officeart/2011/layout/HexagonRadial"/>
    <dgm:cxn modelId="{9E43319C-7168-41A2-A0AD-B223361A8306}" type="presParOf" srcId="{6EF630DE-5EE3-48C9-BA2B-7EB182B700B5}" destId="{291C710F-71C2-4D18-821F-97E560A3ED19}" srcOrd="7" destOrd="0" presId="urn:microsoft.com/office/officeart/2011/layout/HexagonRadial"/>
    <dgm:cxn modelId="{4505E986-DCFA-499A-8843-B807B4F41B68}" type="presParOf" srcId="{291C710F-71C2-4D18-821F-97E560A3ED19}" destId="{B1EE3C11-EFC1-4838-9C2A-B09ADB018B19}" srcOrd="0" destOrd="0" presId="urn:microsoft.com/office/officeart/2011/layout/HexagonRadial"/>
    <dgm:cxn modelId="{03F35B64-2860-4823-9A61-C29CAA9AF9AF}" type="presParOf" srcId="{6EF630DE-5EE3-48C9-BA2B-7EB182B700B5}" destId="{E6B06E15-EEB1-45B3-8B56-CA169335D029}" srcOrd="8" destOrd="0" presId="urn:microsoft.com/office/officeart/2011/layout/HexagonRadial"/>
    <dgm:cxn modelId="{F49710AD-DF0E-4322-94B4-D52946711543}" type="presParOf" srcId="{6EF630DE-5EE3-48C9-BA2B-7EB182B700B5}" destId="{1F41DF31-6C1D-42B8-B67E-FFA303729502}" srcOrd="9" destOrd="0" presId="urn:microsoft.com/office/officeart/2011/layout/HexagonRadial"/>
    <dgm:cxn modelId="{0433B56C-42D1-4A84-9E4F-87A8DF14030A}" type="presParOf" srcId="{1F41DF31-6C1D-42B8-B67E-FFA303729502}" destId="{858D7458-78B3-4927-89E8-079D8AFB398B}" srcOrd="0" destOrd="0" presId="urn:microsoft.com/office/officeart/2011/layout/HexagonRadial"/>
    <dgm:cxn modelId="{7075E504-4ABD-4B59-9A7E-30AA08A0FA0E}" type="presParOf" srcId="{6EF630DE-5EE3-48C9-BA2B-7EB182B700B5}" destId="{B1D9526B-0CFB-478C-A1C2-08D166C99D5B}" srcOrd="10" destOrd="0" presId="urn:microsoft.com/office/officeart/2011/layout/HexagonRadial"/>
    <dgm:cxn modelId="{40128503-ACBE-4DB5-8BE9-141068135228}" type="presParOf" srcId="{6EF630DE-5EE3-48C9-BA2B-7EB182B700B5}" destId="{E82AA1DE-6208-437B-91E0-A4354481D7D3}" srcOrd="11" destOrd="0" presId="urn:microsoft.com/office/officeart/2011/layout/HexagonRadial"/>
    <dgm:cxn modelId="{37294E76-7574-4230-93CF-07D70252E97D}" type="presParOf" srcId="{E82AA1DE-6208-437B-91E0-A4354481D7D3}" destId="{304AFB05-C45D-465B-A6D3-2E419282B77E}" srcOrd="0" destOrd="0" presId="urn:microsoft.com/office/officeart/2011/layout/HexagonRadial"/>
    <dgm:cxn modelId="{7D9C6A55-D383-47AD-AD4B-BFBC4E243F64}" type="presParOf" srcId="{6EF630DE-5EE3-48C9-BA2B-7EB182B700B5}" destId="{250A446F-FD87-4599-A019-08F3488CB5A5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67892A-21D3-4DB1-9142-CF27956521A7}" type="doc">
      <dgm:prSet loTypeId="urn:microsoft.com/office/officeart/2005/8/layout/radial5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BECAB24-1C32-47BE-8473-C58F7111E86F}">
      <dgm:prSet custT="1"/>
      <dgm:spPr/>
      <dgm:t>
        <a:bodyPr/>
        <a:lstStyle/>
        <a:p>
          <a:pPr rtl="0"/>
          <a:r>
            <a:rPr lang="en-US" sz="1400" dirty="0"/>
            <a:t>Conforming to all:</a:t>
          </a:r>
        </a:p>
      </dgm:t>
    </dgm:pt>
    <dgm:pt modelId="{9B486745-909C-4CB2-AB87-07BD0EF9CCF0}" type="parTrans" cxnId="{79257607-C4B9-4BBD-B5F9-E563CEE0C416}">
      <dgm:prSet/>
      <dgm:spPr/>
      <dgm:t>
        <a:bodyPr/>
        <a:lstStyle/>
        <a:p>
          <a:endParaRPr lang="en-US" sz="1800"/>
        </a:p>
      </dgm:t>
    </dgm:pt>
    <dgm:pt modelId="{51060178-2CB4-453A-8B9F-5838A1844120}" type="sibTrans" cxnId="{79257607-C4B9-4BBD-B5F9-E563CEE0C416}">
      <dgm:prSet/>
      <dgm:spPr/>
      <dgm:t>
        <a:bodyPr/>
        <a:lstStyle/>
        <a:p>
          <a:endParaRPr lang="en-US" sz="1800"/>
        </a:p>
      </dgm:t>
    </dgm:pt>
    <dgm:pt modelId="{BD11BBBB-276D-482A-8146-B27245134853}">
      <dgm:prSet custT="1"/>
      <dgm:spPr/>
      <dgm:t>
        <a:bodyPr/>
        <a:lstStyle/>
        <a:p>
          <a:pPr rtl="0"/>
          <a:r>
            <a:rPr lang="en-US" sz="2000" dirty="0"/>
            <a:t>Laws</a:t>
          </a:r>
        </a:p>
      </dgm:t>
    </dgm:pt>
    <dgm:pt modelId="{329F20ED-E66C-4903-BFB1-530842FD5A49}" type="parTrans" cxnId="{DC2D7E04-45D7-496D-A532-CA59E35EB6FB}">
      <dgm:prSet custT="1"/>
      <dgm:spPr/>
      <dgm:t>
        <a:bodyPr/>
        <a:lstStyle/>
        <a:p>
          <a:endParaRPr lang="en-US" sz="1200"/>
        </a:p>
      </dgm:t>
    </dgm:pt>
    <dgm:pt modelId="{DC03FF1F-0A84-4E25-8E7B-76A65130ED8C}" type="sibTrans" cxnId="{DC2D7E04-45D7-496D-A532-CA59E35EB6FB}">
      <dgm:prSet/>
      <dgm:spPr/>
      <dgm:t>
        <a:bodyPr/>
        <a:lstStyle/>
        <a:p>
          <a:endParaRPr lang="en-US" sz="1800"/>
        </a:p>
      </dgm:t>
    </dgm:pt>
    <dgm:pt modelId="{6FB3ED69-73B3-4253-B648-B899B678B3E0}">
      <dgm:prSet custT="1"/>
      <dgm:spPr/>
      <dgm:t>
        <a:bodyPr/>
        <a:lstStyle/>
        <a:p>
          <a:pPr rtl="0"/>
          <a:endParaRPr lang="en-US" sz="1400" dirty="0"/>
        </a:p>
      </dgm:t>
    </dgm:pt>
    <dgm:pt modelId="{AFDE0E09-1D9F-466E-8603-F996C53C9DF6}" type="parTrans" cxnId="{B6349F17-09E9-447B-90F1-E59878113E5E}">
      <dgm:prSet custT="1"/>
      <dgm:spPr/>
      <dgm:t>
        <a:bodyPr/>
        <a:lstStyle/>
        <a:p>
          <a:endParaRPr lang="en-US" sz="1200"/>
        </a:p>
      </dgm:t>
    </dgm:pt>
    <dgm:pt modelId="{29A63E6A-BFBC-4C0E-A066-4F610CF9EBCE}" type="sibTrans" cxnId="{B6349F17-09E9-447B-90F1-E59878113E5E}">
      <dgm:prSet/>
      <dgm:spPr/>
      <dgm:t>
        <a:bodyPr/>
        <a:lstStyle/>
        <a:p>
          <a:endParaRPr lang="en-US" sz="1800"/>
        </a:p>
      </dgm:t>
    </dgm:pt>
    <dgm:pt modelId="{7AA0008A-2386-4DED-822B-72BF719625B2}">
      <dgm:prSet custT="1"/>
      <dgm:spPr/>
      <dgm:t>
        <a:bodyPr/>
        <a:lstStyle/>
        <a:p>
          <a:pPr rtl="0"/>
          <a:r>
            <a:rPr lang="en-US" sz="2000" dirty="0"/>
            <a:t>Policies</a:t>
          </a:r>
        </a:p>
      </dgm:t>
    </dgm:pt>
    <dgm:pt modelId="{36BD0E95-5685-468C-9708-9C7A73A385D9}" type="parTrans" cxnId="{F25A7F1C-8509-4822-AEE4-1C1029312D35}">
      <dgm:prSet custT="1"/>
      <dgm:spPr/>
      <dgm:t>
        <a:bodyPr/>
        <a:lstStyle/>
        <a:p>
          <a:endParaRPr lang="en-US" sz="1200"/>
        </a:p>
      </dgm:t>
    </dgm:pt>
    <dgm:pt modelId="{D664E871-C26B-403F-9845-4B85024789DD}" type="sibTrans" cxnId="{F25A7F1C-8509-4822-AEE4-1C1029312D35}">
      <dgm:prSet/>
      <dgm:spPr/>
      <dgm:t>
        <a:bodyPr/>
        <a:lstStyle/>
        <a:p>
          <a:endParaRPr lang="en-US" sz="1800"/>
        </a:p>
      </dgm:t>
    </dgm:pt>
    <dgm:pt modelId="{E3371B7F-4A11-4BF3-B33D-2CB73446C0C1}">
      <dgm:prSet custT="1"/>
      <dgm:spPr/>
      <dgm:t>
        <a:bodyPr/>
        <a:lstStyle/>
        <a:p>
          <a:pPr rtl="0"/>
          <a:endParaRPr lang="en-US" sz="1400" dirty="0"/>
        </a:p>
      </dgm:t>
    </dgm:pt>
    <dgm:pt modelId="{7E2F4C92-029B-486D-8339-D20DCDA2D0A9}" type="parTrans" cxnId="{6A9B0028-F80C-451F-BDF5-D402F3597073}">
      <dgm:prSet custT="1"/>
      <dgm:spPr/>
      <dgm:t>
        <a:bodyPr/>
        <a:lstStyle/>
        <a:p>
          <a:endParaRPr lang="en-US" sz="1200"/>
        </a:p>
      </dgm:t>
    </dgm:pt>
    <dgm:pt modelId="{96C25262-6BA7-4975-AE52-0187E9B13E24}" type="sibTrans" cxnId="{6A9B0028-F80C-451F-BDF5-D402F3597073}">
      <dgm:prSet/>
      <dgm:spPr/>
      <dgm:t>
        <a:bodyPr/>
        <a:lstStyle/>
        <a:p>
          <a:endParaRPr lang="en-US" sz="1800"/>
        </a:p>
      </dgm:t>
    </dgm:pt>
    <dgm:pt modelId="{6D94FC98-562D-46EE-A822-B06CFE8A92E5}">
      <dgm:prSet custT="1"/>
      <dgm:spPr/>
      <dgm:t>
        <a:bodyPr/>
        <a:lstStyle/>
        <a:p>
          <a:pPr rtl="0"/>
          <a:r>
            <a:rPr lang="en-US" sz="1600" dirty="0"/>
            <a:t> </a:t>
          </a:r>
        </a:p>
      </dgm:t>
    </dgm:pt>
    <dgm:pt modelId="{EAE99189-65EC-40A2-A9F1-2F43E81629A1}" type="parTrans" cxnId="{79371404-6AB8-4B3C-B3E2-AA7574FD104F}">
      <dgm:prSet custT="1"/>
      <dgm:spPr/>
      <dgm:t>
        <a:bodyPr/>
        <a:lstStyle/>
        <a:p>
          <a:endParaRPr lang="en-US" sz="1200"/>
        </a:p>
      </dgm:t>
    </dgm:pt>
    <dgm:pt modelId="{1D91AF0A-5CB0-4366-99CB-E8464628AEE9}" type="sibTrans" cxnId="{79371404-6AB8-4B3C-B3E2-AA7574FD104F}">
      <dgm:prSet/>
      <dgm:spPr/>
      <dgm:t>
        <a:bodyPr/>
        <a:lstStyle/>
        <a:p>
          <a:endParaRPr lang="en-US" sz="1800"/>
        </a:p>
      </dgm:t>
    </dgm:pt>
    <dgm:pt modelId="{3D4B993B-F75C-4EE9-A51B-41022BDC684E}" type="pres">
      <dgm:prSet presAssocID="{5E67892A-21D3-4DB1-9142-CF27956521A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B2CFAC7-7177-46F8-A439-398F37F2FF63}" type="pres">
      <dgm:prSet presAssocID="{8BECAB24-1C32-47BE-8473-C58F7111E86F}" presName="centerShape" presStyleLbl="node0" presStyleIdx="0" presStyleCnt="1"/>
      <dgm:spPr/>
    </dgm:pt>
    <dgm:pt modelId="{35CEF287-D995-47D5-8115-6CB418BA362B}" type="pres">
      <dgm:prSet presAssocID="{329F20ED-E66C-4903-BFB1-530842FD5A49}" presName="parTrans" presStyleLbl="sibTrans2D1" presStyleIdx="0" presStyleCnt="5"/>
      <dgm:spPr/>
    </dgm:pt>
    <dgm:pt modelId="{074D6EC6-5F3C-43F1-91A2-DA2BF38DCEA0}" type="pres">
      <dgm:prSet presAssocID="{329F20ED-E66C-4903-BFB1-530842FD5A49}" presName="connectorText" presStyleLbl="sibTrans2D1" presStyleIdx="0" presStyleCnt="5"/>
      <dgm:spPr/>
    </dgm:pt>
    <dgm:pt modelId="{FC434007-0E12-4494-9136-55467E52FDF3}" type="pres">
      <dgm:prSet presAssocID="{BD11BBBB-276D-482A-8146-B27245134853}" presName="node" presStyleLbl="node1" presStyleIdx="0" presStyleCnt="5">
        <dgm:presLayoutVars>
          <dgm:bulletEnabled val="1"/>
        </dgm:presLayoutVars>
      </dgm:prSet>
      <dgm:spPr/>
    </dgm:pt>
    <dgm:pt modelId="{8209A1B4-64CD-4C8D-8A68-B787B31D781D}" type="pres">
      <dgm:prSet presAssocID="{AFDE0E09-1D9F-466E-8603-F996C53C9DF6}" presName="parTrans" presStyleLbl="sibTrans2D1" presStyleIdx="1" presStyleCnt="5"/>
      <dgm:spPr/>
    </dgm:pt>
    <dgm:pt modelId="{415C4326-4FE6-4BE1-A2B3-FDEA26AC292F}" type="pres">
      <dgm:prSet presAssocID="{AFDE0E09-1D9F-466E-8603-F996C53C9DF6}" presName="connectorText" presStyleLbl="sibTrans2D1" presStyleIdx="1" presStyleCnt="5"/>
      <dgm:spPr/>
    </dgm:pt>
    <dgm:pt modelId="{0CCE7362-D946-41EE-B9BE-0336946FD6D0}" type="pres">
      <dgm:prSet presAssocID="{6FB3ED69-73B3-4253-B648-B899B678B3E0}" presName="node" presStyleLbl="node1" presStyleIdx="1" presStyleCnt="5">
        <dgm:presLayoutVars>
          <dgm:bulletEnabled val="1"/>
        </dgm:presLayoutVars>
      </dgm:prSet>
      <dgm:spPr/>
    </dgm:pt>
    <dgm:pt modelId="{D1FA10B7-DB18-40A6-855E-14005EF1256A}" type="pres">
      <dgm:prSet presAssocID="{36BD0E95-5685-468C-9708-9C7A73A385D9}" presName="parTrans" presStyleLbl="sibTrans2D1" presStyleIdx="2" presStyleCnt="5"/>
      <dgm:spPr/>
    </dgm:pt>
    <dgm:pt modelId="{A09F532C-B904-4B75-B626-425683A0EF9E}" type="pres">
      <dgm:prSet presAssocID="{36BD0E95-5685-468C-9708-9C7A73A385D9}" presName="connectorText" presStyleLbl="sibTrans2D1" presStyleIdx="2" presStyleCnt="5"/>
      <dgm:spPr/>
    </dgm:pt>
    <dgm:pt modelId="{34B3F2A2-9F5A-4525-AECA-AD5F4A431227}" type="pres">
      <dgm:prSet presAssocID="{7AA0008A-2386-4DED-822B-72BF719625B2}" presName="node" presStyleLbl="node1" presStyleIdx="2" presStyleCnt="5">
        <dgm:presLayoutVars>
          <dgm:bulletEnabled val="1"/>
        </dgm:presLayoutVars>
      </dgm:prSet>
      <dgm:spPr/>
    </dgm:pt>
    <dgm:pt modelId="{23EE2010-CB7C-4091-BA13-970A30F9E9E4}" type="pres">
      <dgm:prSet presAssocID="{7E2F4C92-029B-486D-8339-D20DCDA2D0A9}" presName="parTrans" presStyleLbl="sibTrans2D1" presStyleIdx="3" presStyleCnt="5"/>
      <dgm:spPr/>
    </dgm:pt>
    <dgm:pt modelId="{E95B8C2A-9C56-495D-921C-78525EABFB95}" type="pres">
      <dgm:prSet presAssocID="{7E2F4C92-029B-486D-8339-D20DCDA2D0A9}" presName="connectorText" presStyleLbl="sibTrans2D1" presStyleIdx="3" presStyleCnt="5"/>
      <dgm:spPr/>
    </dgm:pt>
    <dgm:pt modelId="{8699592C-5473-474C-9E5F-DFBFDA02B204}" type="pres">
      <dgm:prSet presAssocID="{E3371B7F-4A11-4BF3-B33D-2CB73446C0C1}" presName="node" presStyleLbl="node1" presStyleIdx="3" presStyleCnt="5">
        <dgm:presLayoutVars>
          <dgm:bulletEnabled val="1"/>
        </dgm:presLayoutVars>
      </dgm:prSet>
      <dgm:spPr/>
    </dgm:pt>
    <dgm:pt modelId="{594941C4-7F46-41CB-A0C3-FE75466C58C3}" type="pres">
      <dgm:prSet presAssocID="{EAE99189-65EC-40A2-A9F1-2F43E81629A1}" presName="parTrans" presStyleLbl="sibTrans2D1" presStyleIdx="4" presStyleCnt="5"/>
      <dgm:spPr/>
    </dgm:pt>
    <dgm:pt modelId="{F48710FD-BCF6-4783-912D-334E4B0BF104}" type="pres">
      <dgm:prSet presAssocID="{EAE99189-65EC-40A2-A9F1-2F43E81629A1}" presName="connectorText" presStyleLbl="sibTrans2D1" presStyleIdx="4" presStyleCnt="5"/>
      <dgm:spPr/>
    </dgm:pt>
    <dgm:pt modelId="{8526B004-B5DF-4854-A523-0A3DE096525B}" type="pres">
      <dgm:prSet presAssocID="{6D94FC98-562D-46EE-A822-B06CFE8A92E5}" presName="node" presStyleLbl="node1" presStyleIdx="4" presStyleCnt="5">
        <dgm:presLayoutVars>
          <dgm:bulletEnabled val="1"/>
        </dgm:presLayoutVars>
      </dgm:prSet>
      <dgm:spPr/>
    </dgm:pt>
  </dgm:ptLst>
  <dgm:cxnLst>
    <dgm:cxn modelId="{79371404-6AB8-4B3C-B3E2-AA7574FD104F}" srcId="{8BECAB24-1C32-47BE-8473-C58F7111E86F}" destId="{6D94FC98-562D-46EE-A822-B06CFE8A92E5}" srcOrd="4" destOrd="0" parTransId="{EAE99189-65EC-40A2-A9F1-2F43E81629A1}" sibTransId="{1D91AF0A-5CB0-4366-99CB-E8464628AEE9}"/>
    <dgm:cxn modelId="{DC2D7E04-45D7-496D-A532-CA59E35EB6FB}" srcId="{8BECAB24-1C32-47BE-8473-C58F7111E86F}" destId="{BD11BBBB-276D-482A-8146-B27245134853}" srcOrd="0" destOrd="0" parTransId="{329F20ED-E66C-4903-BFB1-530842FD5A49}" sibTransId="{DC03FF1F-0A84-4E25-8E7B-76A65130ED8C}"/>
    <dgm:cxn modelId="{79257607-C4B9-4BBD-B5F9-E563CEE0C416}" srcId="{5E67892A-21D3-4DB1-9142-CF27956521A7}" destId="{8BECAB24-1C32-47BE-8473-C58F7111E86F}" srcOrd="0" destOrd="0" parTransId="{9B486745-909C-4CB2-AB87-07BD0EF9CCF0}" sibTransId="{51060178-2CB4-453A-8B9F-5838A1844120}"/>
    <dgm:cxn modelId="{B6349F17-09E9-447B-90F1-E59878113E5E}" srcId="{8BECAB24-1C32-47BE-8473-C58F7111E86F}" destId="{6FB3ED69-73B3-4253-B648-B899B678B3E0}" srcOrd="1" destOrd="0" parTransId="{AFDE0E09-1D9F-466E-8603-F996C53C9DF6}" sibTransId="{29A63E6A-BFBC-4C0E-A066-4F610CF9EBCE}"/>
    <dgm:cxn modelId="{17AA501A-2864-4AFF-85B9-66E0482F86CA}" type="presOf" srcId="{5E67892A-21D3-4DB1-9142-CF27956521A7}" destId="{3D4B993B-F75C-4EE9-A51B-41022BDC684E}" srcOrd="0" destOrd="0" presId="urn:microsoft.com/office/officeart/2005/8/layout/radial5"/>
    <dgm:cxn modelId="{F25A7F1C-8509-4822-AEE4-1C1029312D35}" srcId="{8BECAB24-1C32-47BE-8473-C58F7111E86F}" destId="{7AA0008A-2386-4DED-822B-72BF719625B2}" srcOrd="2" destOrd="0" parTransId="{36BD0E95-5685-468C-9708-9C7A73A385D9}" sibTransId="{D664E871-C26B-403F-9845-4B85024789DD}"/>
    <dgm:cxn modelId="{0C4D5920-D6E4-459D-9144-CA95698F52DE}" type="presOf" srcId="{AFDE0E09-1D9F-466E-8603-F996C53C9DF6}" destId="{8209A1B4-64CD-4C8D-8A68-B787B31D781D}" srcOrd="0" destOrd="0" presId="urn:microsoft.com/office/officeart/2005/8/layout/radial5"/>
    <dgm:cxn modelId="{6A9B0028-F80C-451F-BDF5-D402F3597073}" srcId="{8BECAB24-1C32-47BE-8473-C58F7111E86F}" destId="{E3371B7F-4A11-4BF3-B33D-2CB73446C0C1}" srcOrd="3" destOrd="0" parTransId="{7E2F4C92-029B-486D-8339-D20DCDA2D0A9}" sibTransId="{96C25262-6BA7-4975-AE52-0187E9B13E24}"/>
    <dgm:cxn modelId="{AD933261-4C51-499C-804F-A23D64A299D9}" type="presOf" srcId="{AFDE0E09-1D9F-466E-8603-F996C53C9DF6}" destId="{415C4326-4FE6-4BE1-A2B3-FDEA26AC292F}" srcOrd="1" destOrd="0" presId="urn:microsoft.com/office/officeart/2005/8/layout/radial5"/>
    <dgm:cxn modelId="{91F0BE64-FF32-4EC8-B87C-8B2022BCD155}" type="presOf" srcId="{6FB3ED69-73B3-4253-B648-B899B678B3E0}" destId="{0CCE7362-D946-41EE-B9BE-0336946FD6D0}" srcOrd="0" destOrd="0" presId="urn:microsoft.com/office/officeart/2005/8/layout/radial5"/>
    <dgm:cxn modelId="{B0EE6465-ABA7-4939-B889-C2051BC00649}" type="presOf" srcId="{7AA0008A-2386-4DED-822B-72BF719625B2}" destId="{34B3F2A2-9F5A-4525-AECA-AD5F4A431227}" srcOrd="0" destOrd="0" presId="urn:microsoft.com/office/officeart/2005/8/layout/radial5"/>
    <dgm:cxn modelId="{D86E6647-5E28-4C6B-9205-F1395D0A3F92}" type="presOf" srcId="{8BECAB24-1C32-47BE-8473-C58F7111E86F}" destId="{DB2CFAC7-7177-46F8-A439-398F37F2FF63}" srcOrd="0" destOrd="0" presId="urn:microsoft.com/office/officeart/2005/8/layout/radial5"/>
    <dgm:cxn modelId="{5DE2AD7F-A7A5-40DB-A3B0-C9DB5900F938}" type="presOf" srcId="{36BD0E95-5685-468C-9708-9C7A73A385D9}" destId="{A09F532C-B904-4B75-B626-425683A0EF9E}" srcOrd="1" destOrd="0" presId="urn:microsoft.com/office/officeart/2005/8/layout/radial5"/>
    <dgm:cxn modelId="{651FBA86-3086-4910-80A1-8F253E3C2AA7}" type="presOf" srcId="{36BD0E95-5685-468C-9708-9C7A73A385D9}" destId="{D1FA10B7-DB18-40A6-855E-14005EF1256A}" srcOrd="0" destOrd="0" presId="urn:microsoft.com/office/officeart/2005/8/layout/radial5"/>
    <dgm:cxn modelId="{D17FBB86-06E4-4596-A551-0919F0AA4A99}" type="presOf" srcId="{329F20ED-E66C-4903-BFB1-530842FD5A49}" destId="{074D6EC6-5F3C-43F1-91A2-DA2BF38DCEA0}" srcOrd="1" destOrd="0" presId="urn:microsoft.com/office/officeart/2005/8/layout/radial5"/>
    <dgm:cxn modelId="{B367C78B-E3E4-4AF9-B897-BC11CBE702D1}" type="presOf" srcId="{EAE99189-65EC-40A2-A9F1-2F43E81629A1}" destId="{F48710FD-BCF6-4783-912D-334E4B0BF104}" srcOrd="1" destOrd="0" presId="urn:microsoft.com/office/officeart/2005/8/layout/radial5"/>
    <dgm:cxn modelId="{7A4E5B8D-996E-4F18-B161-DF4B56860553}" type="presOf" srcId="{7E2F4C92-029B-486D-8339-D20DCDA2D0A9}" destId="{23EE2010-CB7C-4091-BA13-970A30F9E9E4}" srcOrd="0" destOrd="0" presId="urn:microsoft.com/office/officeart/2005/8/layout/radial5"/>
    <dgm:cxn modelId="{8BFD529B-555F-4B1F-B78C-BC89912E27C5}" type="presOf" srcId="{BD11BBBB-276D-482A-8146-B27245134853}" destId="{FC434007-0E12-4494-9136-55467E52FDF3}" srcOrd="0" destOrd="0" presId="urn:microsoft.com/office/officeart/2005/8/layout/radial5"/>
    <dgm:cxn modelId="{C2EBE8AE-DB77-4744-8843-28C292BA2659}" type="presOf" srcId="{6D94FC98-562D-46EE-A822-B06CFE8A92E5}" destId="{8526B004-B5DF-4854-A523-0A3DE096525B}" srcOrd="0" destOrd="0" presId="urn:microsoft.com/office/officeart/2005/8/layout/radial5"/>
    <dgm:cxn modelId="{E1930FBD-2203-47C4-B9DD-8662F2B2C825}" type="presOf" srcId="{E3371B7F-4A11-4BF3-B33D-2CB73446C0C1}" destId="{8699592C-5473-474C-9E5F-DFBFDA02B204}" srcOrd="0" destOrd="0" presId="urn:microsoft.com/office/officeart/2005/8/layout/radial5"/>
    <dgm:cxn modelId="{2FB8D2CE-A437-4105-927E-A90D6C2BA4EE}" type="presOf" srcId="{329F20ED-E66C-4903-BFB1-530842FD5A49}" destId="{35CEF287-D995-47D5-8115-6CB418BA362B}" srcOrd="0" destOrd="0" presId="urn:microsoft.com/office/officeart/2005/8/layout/radial5"/>
    <dgm:cxn modelId="{E900A0D6-1139-4858-AAF5-F19B896FF059}" type="presOf" srcId="{7E2F4C92-029B-486D-8339-D20DCDA2D0A9}" destId="{E95B8C2A-9C56-495D-921C-78525EABFB95}" srcOrd="1" destOrd="0" presId="urn:microsoft.com/office/officeart/2005/8/layout/radial5"/>
    <dgm:cxn modelId="{DB4637FD-ACE3-41E2-A8D9-FB640D0A9965}" type="presOf" srcId="{EAE99189-65EC-40A2-A9F1-2F43E81629A1}" destId="{594941C4-7F46-41CB-A0C3-FE75466C58C3}" srcOrd="0" destOrd="0" presId="urn:microsoft.com/office/officeart/2005/8/layout/radial5"/>
    <dgm:cxn modelId="{972B19CF-738A-4449-83C9-5309794F1F7D}" type="presParOf" srcId="{3D4B993B-F75C-4EE9-A51B-41022BDC684E}" destId="{DB2CFAC7-7177-46F8-A439-398F37F2FF63}" srcOrd="0" destOrd="0" presId="urn:microsoft.com/office/officeart/2005/8/layout/radial5"/>
    <dgm:cxn modelId="{AAFC0123-A4FE-4348-9DC2-0846455C643D}" type="presParOf" srcId="{3D4B993B-F75C-4EE9-A51B-41022BDC684E}" destId="{35CEF287-D995-47D5-8115-6CB418BA362B}" srcOrd="1" destOrd="0" presId="urn:microsoft.com/office/officeart/2005/8/layout/radial5"/>
    <dgm:cxn modelId="{E1FD3AAE-74C7-4ECD-B81B-1393106EEAFA}" type="presParOf" srcId="{35CEF287-D995-47D5-8115-6CB418BA362B}" destId="{074D6EC6-5F3C-43F1-91A2-DA2BF38DCEA0}" srcOrd="0" destOrd="0" presId="urn:microsoft.com/office/officeart/2005/8/layout/radial5"/>
    <dgm:cxn modelId="{89D28126-7733-4A11-8BF0-1A6517620276}" type="presParOf" srcId="{3D4B993B-F75C-4EE9-A51B-41022BDC684E}" destId="{FC434007-0E12-4494-9136-55467E52FDF3}" srcOrd="2" destOrd="0" presId="urn:microsoft.com/office/officeart/2005/8/layout/radial5"/>
    <dgm:cxn modelId="{604210DA-4978-4ED7-80EF-823C86E5A475}" type="presParOf" srcId="{3D4B993B-F75C-4EE9-A51B-41022BDC684E}" destId="{8209A1B4-64CD-4C8D-8A68-B787B31D781D}" srcOrd="3" destOrd="0" presId="urn:microsoft.com/office/officeart/2005/8/layout/radial5"/>
    <dgm:cxn modelId="{93426C1B-3757-4737-B68C-B6AE2FD825BC}" type="presParOf" srcId="{8209A1B4-64CD-4C8D-8A68-B787B31D781D}" destId="{415C4326-4FE6-4BE1-A2B3-FDEA26AC292F}" srcOrd="0" destOrd="0" presId="urn:microsoft.com/office/officeart/2005/8/layout/radial5"/>
    <dgm:cxn modelId="{18B42790-8C8D-4218-87C4-0EAEEE31101F}" type="presParOf" srcId="{3D4B993B-F75C-4EE9-A51B-41022BDC684E}" destId="{0CCE7362-D946-41EE-B9BE-0336946FD6D0}" srcOrd="4" destOrd="0" presId="urn:microsoft.com/office/officeart/2005/8/layout/radial5"/>
    <dgm:cxn modelId="{AE1162F9-D48A-4C1F-B9FE-F8FD2327722F}" type="presParOf" srcId="{3D4B993B-F75C-4EE9-A51B-41022BDC684E}" destId="{D1FA10B7-DB18-40A6-855E-14005EF1256A}" srcOrd="5" destOrd="0" presId="urn:microsoft.com/office/officeart/2005/8/layout/radial5"/>
    <dgm:cxn modelId="{2B6FD6C5-633F-49EC-9E65-C6ADBBF8549E}" type="presParOf" srcId="{D1FA10B7-DB18-40A6-855E-14005EF1256A}" destId="{A09F532C-B904-4B75-B626-425683A0EF9E}" srcOrd="0" destOrd="0" presId="urn:microsoft.com/office/officeart/2005/8/layout/radial5"/>
    <dgm:cxn modelId="{C310AB7E-3EC6-4658-B9A8-F0A54424DAB7}" type="presParOf" srcId="{3D4B993B-F75C-4EE9-A51B-41022BDC684E}" destId="{34B3F2A2-9F5A-4525-AECA-AD5F4A431227}" srcOrd="6" destOrd="0" presId="urn:microsoft.com/office/officeart/2005/8/layout/radial5"/>
    <dgm:cxn modelId="{9211C4BE-CCCC-4CF2-8748-5F961BBD37C8}" type="presParOf" srcId="{3D4B993B-F75C-4EE9-A51B-41022BDC684E}" destId="{23EE2010-CB7C-4091-BA13-970A30F9E9E4}" srcOrd="7" destOrd="0" presId="urn:microsoft.com/office/officeart/2005/8/layout/radial5"/>
    <dgm:cxn modelId="{B48D1CD5-922B-41A1-85B1-690C13CE4093}" type="presParOf" srcId="{23EE2010-CB7C-4091-BA13-970A30F9E9E4}" destId="{E95B8C2A-9C56-495D-921C-78525EABFB95}" srcOrd="0" destOrd="0" presId="urn:microsoft.com/office/officeart/2005/8/layout/radial5"/>
    <dgm:cxn modelId="{CD331F08-11F8-4F56-BEB4-149AC61D36E0}" type="presParOf" srcId="{3D4B993B-F75C-4EE9-A51B-41022BDC684E}" destId="{8699592C-5473-474C-9E5F-DFBFDA02B204}" srcOrd="8" destOrd="0" presId="urn:microsoft.com/office/officeart/2005/8/layout/radial5"/>
    <dgm:cxn modelId="{936505DD-B78A-4502-ABD8-2E80AD1125B9}" type="presParOf" srcId="{3D4B993B-F75C-4EE9-A51B-41022BDC684E}" destId="{594941C4-7F46-41CB-A0C3-FE75466C58C3}" srcOrd="9" destOrd="0" presId="urn:microsoft.com/office/officeart/2005/8/layout/radial5"/>
    <dgm:cxn modelId="{48A3F342-028E-4417-998E-2E46288456F6}" type="presParOf" srcId="{594941C4-7F46-41CB-A0C3-FE75466C58C3}" destId="{F48710FD-BCF6-4783-912D-334E4B0BF104}" srcOrd="0" destOrd="0" presId="urn:microsoft.com/office/officeart/2005/8/layout/radial5"/>
    <dgm:cxn modelId="{15B4E2B5-319A-423F-B581-BF4D7AA9537D}" type="presParOf" srcId="{3D4B993B-F75C-4EE9-A51B-41022BDC684E}" destId="{8526B004-B5DF-4854-A523-0A3DE096525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A80B08A-1AA6-467D-A486-D4FF0383A61A}" type="doc">
      <dgm:prSet loTypeId="urn:microsoft.com/office/officeart/2005/8/layout/radial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5B4AFC5-7605-44C8-8271-C41AFABAD1DA}">
      <dgm:prSet/>
      <dgm:spPr/>
      <dgm:t>
        <a:bodyPr/>
        <a:lstStyle/>
        <a:p>
          <a:pPr rtl="0"/>
          <a:r>
            <a:rPr lang="en-US" dirty="0"/>
            <a:t>Wrong is Wrong</a:t>
          </a:r>
        </a:p>
      </dgm:t>
    </dgm:pt>
    <dgm:pt modelId="{D3939DB8-CC2D-4BF5-9792-C6E02B19790A}" type="parTrans" cxnId="{1DF9BC8C-2EE0-43EB-9C96-B51B6BB4D5F5}">
      <dgm:prSet/>
      <dgm:spPr/>
      <dgm:t>
        <a:bodyPr/>
        <a:lstStyle/>
        <a:p>
          <a:endParaRPr lang="en-US"/>
        </a:p>
      </dgm:t>
    </dgm:pt>
    <dgm:pt modelId="{CE38E707-2576-4F50-9368-5DEAA5830B9F}" type="sibTrans" cxnId="{1DF9BC8C-2EE0-43EB-9C96-B51B6BB4D5F5}">
      <dgm:prSet/>
      <dgm:spPr/>
      <dgm:t>
        <a:bodyPr/>
        <a:lstStyle/>
        <a:p>
          <a:endParaRPr lang="en-US"/>
        </a:p>
      </dgm:t>
    </dgm:pt>
    <dgm:pt modelId="{367B5378-0275-43E9-B4F9-D6660DC3DD9A}">
      <dgm:prSet/>
      <dgm:spPr/>
      <dgm:t>
        <a:bodyPr/>
        <a:lstStyle/>
        <a:p>
          <a:pPr rtl="0"/>
          <a:r>
            <a:rPr lang="en-US" dirty="0"/>
            <a:t>Even if everyone is doing it</a:t>
          </a:r>
        </a:p>
      </dgm:t>
    </dgm:pt>
    <dgm:pt modelId="{FDF650DE-5BE1-4069-A085-2622E801F5EA}" type="parTrans" cxnId="{07115D09-00C5-42D6-8847-093CF022CE0E}">
      <dgm:prSet/>
      <dgm:spPr/>
      <dgm:t>
        <a:bodyPr/>
        <a:lstStyle/>
        <a:p>
          <a:endParaRPr lang="en-US"/>
        </a:p>
      </dgm:t>
    </dgm:pt>
    <dgm:pt modelId="{2CFC598F-7773-41A1-96E5-B3B7E1BA31BB}" type="sibTrans" cxnId="{07115D09-00C5-42D6-8847-093CF022CE0E}">
      <dgm:prSet/>
      <dgm:spPr/>
      <dgm:t>
        <a:bodyPr/>
        <a:lstStyle/>
        <a:p>
          <a:endParaRPr lang="en-US"/>
        </a:p>
      </dgm:t>
    </dgm:pt>
    <dgm:pt modelId="{671C0BF8-7C9E-49B9-B5D9-B191CB2801EF}" type="pres">
      <dgm:prSet presAssocID="{6A80B08A-1AA6-467D-A486-D4FF0383A6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7EE28A-C3BD-44A4-81A1-AE023B7DEEA5}" type="pres">
      <dgm:prSet presAssocID="{15B4AFC5-7605-44C8-8271-C41AFABAD1DA}" presName="centerShape" presStyleLbl="node0" presStyleIdx="0" presStyleCnt="1"/>
      <dgm:spPr/>
    </dgm:pt>
    <dgm:pt modelId="{91C9CF3C-101A-4734-8358-3382B717AC89}" type="pres">
      <dgm:prSet presAssocID="{367B5378-0275-43E9-B4F9-D6660DC3DD9A}" presName="oneComp" presStyleCnt="0"/>
      <dgm:spPr/>
    </dgm:pt>
    <dgm:pt modelId="{12B82B3C-350F-43F6-8E30-63649A991B72}" type="pres">
      <dgm:prSet presAssocID="{367B5378-0275-43E9-B4F9-D6660DC3DD9A}" presName="dummyConnPt" presStyleCnt="0"/>
      <dgm:spPr/>
    </dgm:pt>
    <dgm:pt modelId="{B3411EE4-1841-4FB5-8AF4-5EF77B694822}" type="pres">
      <dgm:prSet presAssocID="{367B5378-0275-43E9-B4F9-D6660DC3DD9A}" presName="oneNode" presStyleLbl="node1" presStyleIdx="0" presStyleCnt="1">
        <dgm:presLayoutVars>
          <dgm:bulletEnabled val="1"/>
        </dgm:presLayoutVars>
      </dgm:prSet>
      <dgm:spPr/>
    </dgm:pt>
    <dgm:pt modelId="{97BA1835-CF29-487A-A69E-68F236B48C8E}" type="pres">
      <dgm:prSet presAssocID="{367B5378-0275-43E9-B4F9-D6660DC3DD9A}" presName="dummya" presStyleCnt="0"/>
      <dgm:spPr/>
    </dgm:pt>
    <dgm:pt modelId="{5E01E85C-BFE4-4241-B13C-97A3750852DE}" type="pres">
      <dgm:prSet presAssocID="{367B5378-0275-43E9-B4F9-D6660DC3DD9A}" presName="dummyb" presStyleCnt="0"/>
      <dgm:spPr/>
    </dgm:pt>
    <dgm:pt modelId="{28BCBBCA-541D-409E-8965-6C961CF38F94}" type="pres">
      <dgm:prSet presAssocID="{367B5378-0275-43E9-B4F9-D6660DC3DD9A}" presName="dummyc" presStyleCnt="0"/>
      <dgm:spPr/>
    </dgm:pt>
    <dgm:pt modelId="{FFD55B95-9E84-4719-BA31-D34F7ACFE6E5}" type="pres">
      <dgm:prSet presAssocID="{2CFC598F-7773-41A1-96E5-B3B7E1BA31BB}" presName="singleconn" presStyleLbl="sibTrans2D1" presStyleIdx="0" presStyleCnt="1"/>
      <dgm:spPr/>
    </dgm:pt>
  </dgm:ptLst>
  <dgm:cxnLst>
    <dgm:cxn modelId="{07115D09-00C5-42D6-8847-093CF022CE0E}" srcId="{15B4AFC5-7605-44C8-8271-C41AFABAD1DA}" destId="{367B5378-0275-43E9-B4F9-D6660DC3DD9A}" srcOrd="0" destOrd="0" parTransId="{FDF650DE-5BE1-4069-A085-2622E801F5EA}" sibTransId="{2CFC598F-7773-41A1-96E5-B3B7E1BA31BB}"/>
    <dgm:cxn modelId="{E517DA25-A64C-4BB0-8AF6-A0F99B1A9AA0}" type="presOf" srcId="{2CFC598F-7773-41A1-96E5-B3B7E1BA31BB}" destId="{FFD55B95-9E84-4719-BA31-D34F7ACFE6E5}" srcOrd="0" destOrd="0" presId="urn:microsoft.com/office/officeart/2005/8/layout/radial6"/>
    <dgm:cxn modelId="{94C9374B-3229-4AC5-BE08-E4C03C6C64E4}" type="presOf" srcId="{15B4AFC5-7605-44C8-8271-C41AFABAD1DA}" destId="{367EE28A-C3BD-44A4-81A1-AE023B7DEEA5}" srcOrd="0" destOrd="0" presId="urn:microsoft.com/office/officeart/2005/8/layout/radial6"/>
    <dgm:cxn modelId="{0119C959-DB9B-49FC-8421-4F89AD1FAA10}" type="presOf" srcId="{6A80B08A-1AA6-467D-A486-D4FF0383A61A}" destId="{671C0BF8-7C9E-49B9-B5D9-B191CB2801EF}" srcOrd="0" destOrd="0" presId="urn:microsoft.com/office/officeart/2005/8/layout/radial6"/>
    <dgm:cxn modelId="{1DF9BC8C-2EE0-43EB-9C96-B51B6BB4D5F5}" srcId="{6A80B08A-1AA6-467D-A486-D4FF0383A61A}" destId="{15B4AFC5-7605-44C8-8271-C41AFABAD1DA}" srcOrd="0" destOrd="0" parTransId="{D3939DB8-CC2D-4BF5-9792-C6E02B19790A}" sibTransId="{CE38E707-2576-4F50-9368-5DEAA5830B9F}"/>
    <dgm:cxn modelId="{3D91F2CF-6D58-4371-9EE3-01108FBE3C63}" type="presOf" srcId="{367B5378-0275-43E9-B4F9-D6660DC3DD9A}" destId="{B3411EE4-1841-4FB5-8AF4-5EF77B694822}" srcOrd="0" destOrd="0" presId="urn:microsoft.com/office/officeart/2005/8/layout/radial6"/>
    <dgm:cxn modelId="{0826633D-C199-4A0A-A57A-020577487129}" type="presParOf" srcId="{671C0BF8-7C9E-49B9-B5D9-B191CB2801EF}" destId="{367EE28A-C3BD-44A4-81A1-AE023B7DEEA5}" srcOrd="0" destOrd="0" presId="urn:microsoft.com/office/officeart/2005/8/layout/radial6"/>
    <dgm:cxn modelId="{2CA2E2F4-B53C-492C-91DC-BD4566607FDD}" type="presParOf" srcId="{671C0BF8-7C9E-49B9-B5D9-B191CB2801EF}" destId="{91C9CF3C-101A-4734-8358-3382B717AC89}" srcOrd="1" destOrd="0" presId="urn:microsoft.com/office/officeart/2005/8/layout/radial6"/>
    <dgm:cxn modelId="{07E10FE5-8D24-4A9C-B2DC-53B5B981E641}" type="presParOf" srcId="{91C9CF3C-101A-4734-8358-3382B717AC89}" destId="{12B82B3C-350F-43F6-8E30-63649A991B72}" srcOrd="0" destOrd="0" presId="urn:microsoft.com/office/officeart/2005/8/layout/radial6"/>
    <dgm:cxn modelId="{D81DDC5A-F3B1-4B4C-ACD8-8E2384C30A07}" type="presParOf" srcId="{91C9CF3C-101A-4734-8358-3382B717AC89}" destId="{B3411EE4-1841-4FB5-8AF4-5EF77B694822}" srcOrd="1" destOrd="0" presId="urn:microsoft.com/office/officeart/2005/8/layout/radial6"/>
    <dgm:cxn modelId="{D6ED999B-528C-429F-B398-83EFA8930F59}" type="presParOf" srcId="{671C0BF8-7C9E-49B9-B5D9-B191CB2801EF}" destId="{97BA1835-CF29-487A-A69E-68F236B48C8E}" srcOrd="2" destOrd="0" presId="urn:microsoft.com/office/officeart/2005/8/layout/radial6"/>
    <dgm:cxn modelId="{F45929A3-35AD-4F47-8D28-AD6A711DAB20}" type="presParOf" srcId="{671C0BF8-7C9E-49B9-B5D9-B191CB2801EF}" destId="{5E01E85C-BFE4-4241-B13C-97A3750852DE}" srcOrd="3" destOrd="0" presId="urn:microsoft.com/office/officeart/2005/8/layout/radial6"/>
    <dgm:cxn modelId="{7ABF531E-10AF-4599-AA2B-2A3AE428BCD6}" type="presParOf" srcId="{671C0BF8-7C9E-49B9-B5D9-B191CB2801EF}" destId="{28BCBBCA-541D-409E-8965-6C961CF38F94}" srcOrd="4" destOrd="0" presId="urn:microsoft.com/office/officeart/2005/8/layout/radial6"/>
    <dgm:cxn modelId="{823E8B0D-FD36-441F-875A-AC964DED4232}" type="presParOf" srcId="{671C0BF8-7C9E-49B9-B5D9-B191CB2801EF}" destId="{FFD55B95-9E84-4719-BA31-D34F7ACFE6E5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2950DA-39E3-4CA4-854F-FE59A6C0B5B8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B90362-6AFD-49B5-97E1-01DD21C38FDD}">
      <dgm:prSet/>
      <dgm:spPr/>
      <dgm:t>
        <a:bodyPr/>
        <a:lstStyle/>
        <a:p>
          <a:pPr rtl="0"/>
          <a:r>
            <a:rPr lang="en-US" dirty="0"/>
            <a:t>Right is Right</a:t>
          </a:r>
        </a:p>
      </dgm:t>
    </dgm:pt>
    <dgm:pt modelId="{B2499003-644C-4C8B-ABDB-5DB4A54A7195}" type="parTrans" cxnId="{0A14D651-7D37-4461-93BF-9EBB9D82A422}">
      <dgm:prSet/>
      <dgm:spPr/>
      <dgm:t>
        <a:bodyPr/>
        <a:lstStyle/>
        <a:p>
          <a:endParaRPr lang="en-US"/>
        </a:p>
      </dgm:t>
    </dgm:pt>
    <dgm:pt modelId="{AC41D29A-45C4-49E6-996C-57682E86E74D}" type="sibTrans" cxnId="{0A14D651-7D37-4461-93BF-9EBB9D82A422}">
      <dgm:prSet/>
      <dgm:spPr/>
      <dgm:t>
        <a:bodyPr/>
        <a:lstStyle/>
        <a:p>
          <a:endParaRPr lang="en-US"/>
        </a:p>
      </dgm:t>
    </dgm:pt>
    <dgm:pt modelId="{555D81FD-B1D0-406B-8A17-9A4D36B588E6}">
      <dgm:prSet/>
      <dgm:spPr/>
      <dgm:t>
        <a:bodyPr/>
        <a:lstStyle/>
        <a:p>
          <a:pPr rtl="0"/>
          <a:r>
            <a:rPr lang="en-US"/>
            <a:t>Even if no one is doing it</a:t>
          </a:r>
        </a:p>
      </dgm:t>
    </dgm:pt>
    <dgm:pt modelId="{DA7849D8-B02C-429B-BBA5-66D98633DA81}" type="parTrans" cxnId="{C3752277-67FE-4AE2-9E0B-21E685A8BD60}">
      <dgm:prSet/>
      <dgm:spPr/>
      <dgm:t>
        <a:bodyPr/>
        <a:lstStyle/>
        <a:p>
          <a:endParaRPr lang="en-US"/>
        </a:p>
      </dgm:t>
    </dgm:pt>
    <dgm:pt modelId="{AF50B40B-384D-4CE9-B75A-15562F75EA30}" type="sibTrans" cxnId="{C3752277-67FE-4AE2-9E0B-21E685A8BD60}">
      <dgm:prSet/>
      <dgm:spPr/>
      <dgm:t>
        <a:bodyPr/>
        <a:lstStyle/>
        <a:p>
          <a:endParaRPr lang="en-US"/>
        </a:p>
      </dgm:t>
    </dgm:pt>
    <dgm:pt modelId="{8199537C-F97F-4F20-928C-BDCD9147CDB6}" type="pres">
      <dgm:prSet presAssocID="{4A2950DA-39E3-4CA4-854F-FE59A6C0B5B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2C2683E-7EA0-4E73-B7C2-8025B565C97A}" type="pres">
      <dgm:prSet presAssocID="{24B90362-6AFD-49B5-97E1-01DD21C38FDD}" presName="centerShape" presStyleLbl="node0" presStyleIdx="0" presStyleCnt="1"/>
      <dgm:spPr/>
    </dgm:pt>
    <dgm:pt modelId="{31010699-FFC1-435F-8816-56BEAA24E752}" type="pres">
      <dgm:prSet presAssocID="{555D81FD-B1D0-406B-8A17-9A4D36B588E6}" presName="oneComp" presStyleCnt="0"/>
      <dgm:spPr/>
    </dgm:pt>
    <dgm:pt modelId="{DCFF376B-0B1A-491C-80A2-4A8DE5F70152}" type="pres">
      <dgm:prSet presAssocID="{555D81FD-B1D0-406B-8A17-9A4D36B588E6}" presName="dummyConnPt" presStyleCnt="0"/>
      <dgm:spPr/>
    </dgm:pt>
    <dgm:pt modelId="{8434192D-223C-4454-B44A-D802163B8738}" type="pres">
      <dgm:prSet presAssocID="{555D81FD-B1D0-406B-8A17-9A4D36B588E6}" presName="oneNode" presStyleLbl="node1" presStyleIdx="0" presStyleCnt="1">
        <dgm:presLayoutVars>
          <dgm:bulletEnabled val="1"/>
        </dgm:presLayoutVars>
      </dgm:prSet>
      <dgm:spPr/>
    </dgm:pt>
    <dgm:pt modelId="{6561004D-C2AB-479A-9B1A-977D6DE1A65D}" type="pres">
      <dgm:prSet presAssocID="{555D81FD-B1D0-406B-8A17-9A4D36B588E6}" presName="dummya" presStyleCnt="0"/>
      <dgm:spPr/>
    </dgm:pt>
    <dgm:pt modelId="{A194D990-A3CF-4822-A3B8-999769BA7020}" type="pres">
      <dgm:prSet presAssocID="{555D81FD-B1D0-406B-8A17-9A4D36B588E6}" presName="dummyb" presStyleCnt="0"/>
      <dgm:spPr/>
    </dgm:pt>
    <dgm:pt modelId="{D6747F5A-EE6D-4CEE-92E1-B92D0C4219C8}" type="pres">
      <dgm:prSet presAssocID="{555D81FD-B1D0-406B-8A17-9A4D36B588E6}" presName="dummyc" presStyleCnt="0"/>
      <dgm:spPr/>
    </dgm:pt>
    <dgm:pt modelId="{51C5271D-376A-4149-B53D-B5B539B145CE}" type="pres">
      <dgm:prSet presAssocID="{AF50B40B-384D-4CE9-B75A-15562F75EA30}" presName="singleconn" presStyleLbl="sibTrans2D1" presStyleIdx="0" presStyleCnt="1"/>
      <dgm:spPr/>
    </dgm:pt>
  </dgm:ptLst>
  <dgm:cxnLst>
    <dgm:cxn modelId="{0C0D9C38-163F-4F63-A847-A681EA2ED824}" type="presOf" srcId="{24B90362-6AFD-49B5-97E1-01DD21C38FDD}" destId="{52C2683E-7EA0-4E73-B7C2-8025B565C97A}" srcOrd="0" destOrd="0" presId="urn:microsoft.com/office/officeart/2005/8/layout/radial6"/>
    <dgm:cxn modelId="{0A14D651-7D37-4461-93BF-9EBB9D82A422}" srcId="{4A2950DA-39E3-4CA4-854F-FE59A6C0B5B8}" destId="{24B90362-6AFD-49B5-97E1-01DD21C38FDD}" srcOrd="0" destOrd="0" parTransId="{B2499003-644C-4C8B-ABDB-5DB4A54A7195}" sibTransId="{AC41D29A-45C4-49E6-996C-57682E86E74D}"/>
    <dgm:cxn modelId="{ABE66374-C378-42D5-A90D-DF8C7253B314}" type="presOf" srcId="{AF50B40B-384D-4CE9-B75A-15562F75EA30}" destId="{51C5271D-376A-4149-B53D-B5B539B145CE}" srcOrd="0" destOrd="0" presId="urn:microsoft.com/office/officeart/2005/8/layout/radial6"/>
    <dgm:cxn modelId="{C3752277-67FE-4AE2-9E0B-21E685A8BD60}" srcId="{24B90362-6AFD-49B5-97E1-01DD21C38FDD}" destId="{555D81FD-B1D0-406B-8A17-9A4D36B588E6}" srcOrd="0" destOrd="0" parTransId="{DA7849D8-B02C-429B-BBA5-66D98633DA81}" sibTransId="{AF50B40B-384D-4CE9-B75A-15562F75EA30}"/>
    <dgm:cxn modelId="{EB9151A2-CF74-428D-930C-F3EE7B7AC99B}" type="presOf" srcId="{4A2950DA-39E3-4CA4-854F-FE59A6C0B5B8}" destId="{8199537C-F97F-4F20-928C-BDCD9147CDB6}" srcOrd="0" destOrd="0" presId="urn:microsoft.com/office/officeart/2005/8/layout/radial6"/>
    <dgm:cxn modelId="{614B54DF-69C5-4FB8-BD66-61A607BF6578}" type="presOf" srcId="{555D81FD-B1D0-406B-8A17-9A4D36B588E6}" destId="{8434192D-223C-4454-B44A-D802163B8738}" srcOrd="0" destOrd="0" presId="urn:microsoft.com/office/officeart/2005/8/layout/radial6"/>
    <dgm:cxn modelId="{4EFFE42D-6476-4F8B-BBBC-0D0CB611ADC2}" type="presParOf" srcId="{8199537C-F97F-4F20-928C-BDCD9147CDB6}" destId="{52C2683E-7EA0-4E73-B7C2-8025B565C97A}" srcOrd="0" destOrd="0" presId="urn:microsoft.com/office/officeart/2005/8/layout/radial6"/>
    <dgm:cxn modelId="{14523000-C0AC-4942-8686-285AE4E93F7B}" type="presParOf" srcId="{8199537C-F97F-4F20-928C-BDCD9147CDB6}" destId="{31010699-FFC1-435F-8816-56BEAA24E752}" srcOrd="1" destOrd="0" presId="urn:microsoft.com/office/officeart/2005/8/layout/radial6"/>
    <dgm:cxn modelId="{E6C7DEBF-6C0B-4F3C-9A64-E64E6DA51C00}" type="presParOf" srcId="{31010699-FFC1-435F-8816-56BEAA24E752}" destId="{DCFF376B-0B1A-491C-80A2-4A8DE5F70152}" srcOrd="0" destOrd="0" presId="urn:microsoft.com/office/officeart/2005/8/layout/radial6"/>
    <dgm:cxn modelId="{9EA0483C-2557-44EB-9068-4578AA4ECCD9}" type="presParOf" srcId="{31010699-FFC1-435F-8816-56BEAA24E752}" destId="{8434192D-223C-4454-B44A-D802163B8738}" srcOrd="1" destOrd="0" presId="urn:microsoft.com/office/officeart/2005/8/layout/radial6"/>
    <dgm:cxn modelId="{4E6FA541-6E97-44C8-951A-549E1115570D}" type="presParOf" srcId="{8199537C-F97F-4F20-928C-BDCD9147CDB6}" destId="{6561004D-C2AB-479A-9B1A-977D6DE1A65D}" srcOrd="2" destOrd="0" presId="urn:microsoft.com/office/officeart/2005/8/layout/radial6"/>
    <dgm:cxn modelId="{C699FD0B-3600-4DE0-843A-E464A6705443}" type="presParOf" srcId="{8199537C-F97F-4F20-928C-BDCD9147CDB6}" destId="{A194D990-A3CF-4822-A3B8-999769BA7020}" srcOrd="3" destOrd="0" presId="urn:microsoft.com/office/officeart/2005/8/layout/radial6"/>
    <dgm:cxn modelId="{59D0BE15-C18E-4967-B60A-3EBB7AD359DE}" type="presParOf" srcId="{8199537C-F97F-4F20-928C-BDCD9147CDB6}" destId="{D6747F5A-EE6D-4CEE-92E1-B92D0C4219C8}" srcOrd="4" destOrd="0" presId="urn:microsoft.com/office/officeart/2005/8/layout/radial6"/>
    <dgm:cxn modelId="{BBE1426B-97E6-4381-A178-E25F868C54D0}" type="presParOf" srcId="{8199537C-F97F-4F20-928C-BDCD9147CDB6}" destId="{51C5271D-376A-4149-B53D-B5B539B145CE}" srcOrd="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1C7A4A-5E41-48B0-9503-25015EB3F5CA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C38A27-ADEE-4A36-ACEC-8B6A9B2C91F3}">
      <dgm:prSet/>
      <dgm:spPr/>
      <dgm:t>
        <a:bodyPr/>
        <a:lstStyle/>
        <a:p>
          <a:pPr algn="l" rtl="0"/>
          <a:r>
            <a:rPr lang="en-US" dirty="0"/>
            <a:t>Virtues and Values</a:t>
          </a:r>
        </a:p>
      </dgm:t>
    </dgm:pt>
    <dgm:pt modelId="{E0489BE0-EA29-47DE-9C45-6BBD95D109B5}" type="parTrans" cxnId="{BC9DF160-C062-43D4-9907-3B6B09032F1F}">
      <dgm:prSet/>
      <dgm:spPr/>
      <dgm:t>
        <a:bodyPr/>
        <a:lstStyle/>
        <a:p>
          <a:pPr algn="l"/>
          <a:endParaRPr lang="en-US"/>
        </a:p>
      </dgm:t>
    </dgm:pt>
    <dgm:pt modelId="{0FEA5807-7DC2-493F-BB27-C6B39F6AA20E}" type="sibTrans" cxnId="{BC9DF160-C062-43D4-9907-3B6B09032F1F}">
      <dgm:prSet/>
      <dgm:spPr/>
      <dgm:t>
        <a:bodyPr/>
        <a:lstStyle/>
        <a:p>
          <a:pPr algn="l"/>
          <a:endParaRPr lang="en-US"/>
        </a:p>
      </dgm:t>
    </dgm:pt>
    <dgm:pt modelId="{614DD8C9-A095-46D1-AB4D-DAB62113EBE2}" type="pres">
      <dgm:prSet presAssocID="{6E1C7A4A-5E41-48B0-9503-25015EB3F5CA}" presName="Name0" presStyleCnt="0">
        <dgm:presLayoutVars>
          <dgm:chMax/>
          <dgm:chPref/>
          <dgm:dir/>
        </dgm:presLayoutVars>
      </dgm:prSet>
      <dgm:spPr/>
    </dgm:pt>
    <dgm:pt modelId="{A8463987-8C99-412E-8943-B1695DFF3478}" type="pres">
      <dgm:prSet presAssocID="{34C38A27-ADEE-4A36-ACEC-8B6A9B2C91F3}" presName="parenttextcomposite" presStyleCnt="0"/>
      <dgm:spPr/>
    </dgm:pt>
    <dgm:pt modelId="{81788286-BB25-4A6D-9CEF-8D692311980E}" type="pres">
      <dgm:prSet presAssocID="{34C38A27-ADEE-4A36-ACEC-8B6A9B2C91F3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47073F1E-5257-41DA-8581-73F726859D11}" type="pres">
      <dgm:prSet presAssocID="{34C38A27-ADEE-4A36-ACEC-8B6A9B2C91F3}" presName="parallelogramComposite" presStyleCnt="0"/>
      <dgm:spPr/>
    </dgm:pt>
    <dgm:pt modelId="{0B6A1E16-E0E9-4A0A-8B3E-C70A82FF0B63}" type="pres">
      <dgm:prSet presAssocID="{34C38A27-ADEE-4A36-ACEC-8B6A9B2C91F3}" presName="parallelogram1" presStyleLbl="alignNode1" presStyleIdx="0" presStyleCnt="7"/>
      <dgm:spPr/>
    </dgm:pt>
    <dgm:pt modelId="{AB160914-9C4B-48C3-BBB5-77039F6CAF4F}" type="pres">
      <dgm:prSet presAssocID="{34C38A27-ADEE-4A36-ACEC-8B6A9B2C91F3}" presName="parallelogram2" presStyleLbl="alignNode1" presStyleIdx="1" presStyleCnt="7"/>
      <dgm:spPr/>
    </dgm:pt>
    <dgm:pt modelId="{EC6E100B-B133-4A9D-895C-4A09EB099137}" type="pres">
      <dgm:prSet presAssocID="{34C38A27-ADEE-4A36-ACEC-8B6A9B2C91F3}" presName="parallelogram3" presStyleLbl="alignNode1" presStyleIdx="2" presStyleCnt="7"/>
      <dgm:spPr/>
    </dgm:pt>
    <dgm:pt modelId="{7B7BE954-B167-4D84-BBF7-19B6FA432538}" type="pres">
      <dgm:prSet presAssocID="{34C38A27-ADEE-4A36-ACEC-8B6A9B2C91F3}" presName="parallelogram4" presStyleLbl="alignNode1" presStyleIdx="3" presStyleCnt="7"/>
      <dgm:spPr/>
    </dgm:pt>
    <dgm:pt modelId="{C8A871C8-4486-4FF8-BF54-4EB7512DE839}" type="pres">
      <dgm:prSet presAssocID="{34C38A27-ADEE-4A36-ACEC-8B6A9B2C91F3}" presName="parallelogram5" presStyleLbl="alignNode1" presStyleIdx="4" presStyleCnt="7"/>
      <dgm:spPr/>
    </dgm:pt>
    <dgm:pt modelId="{B06BA82A-9A80-470B-9992-8E15B988E38F}" type="pres">
      <dgm:prSet presAssocID="{34C38A27-ADEE-4A36-ACEC-8B6A9B2C91F3}" presName="parallelogram6" presStyleLbl="alignNode1" presStyleIdx="5" presStyleCnt="7"/>
      <dgm:spPr/>
    </dgm:pt>
    <dgm:pt modelId="{62B4B864-E403-4BFF-AB72-0C460194C8B6}" type="pres">
      <dgm:prSet presAssocID="{34C38A27-ADEE-4A36-ACEC-8B6A9B2C91F3}" presName="parallelogram7" presStyleLbl="alignNode1" presStyleIdx="6" presStyleCnt="7"/>
      <dgm:spPr/>
    </dgm:pt>
  </dgm:ptLst>
  <dgm:cxnLst>
    <dgm:cxn modelId="{BC9DF160-C062-43D4-9907-3B6B09032F1F}" srcId="{6E1C7A4A-5E41-48B0-9503-25015EB3F5CA}" destId="{34C38A27-ADEE-4A36-ACEC-8B6A9B2C91F3}" srcOrd="0" destOrd="0" parTransId="{E0489BE0-EA29-47DE-9C45-6BBD95D109B5}" sibTransId="{0FEA5807-7DC2-493F-BB27-C6B39F6AA20E}"/>
    <dgm:cxn modelId="{674953BA-6E38-461C-8FC6-05BC06199988}" type="presOf" srcId="{34C38A27-ADEE-4A36-ACEC-8B6A9B2C91F3}" destId="{81788286-BB25-4A6D-9CEF-8D692311980E}" srcOrd="0" destOrd="0" presId="urn:microsoft.com/office/officeart/2008/layout/VerticalAccentList"/>
    <dgm:cxn modelId="{E97C95DC-56FC-4A7E-9F86-422A7AAB6658}" type="presOf" srcId="{6E1C7A4A-5E41-48B0-9503-25015EB3F5CA}" destId="{614DD8C9-A095-46D1-AB4D-DAB62113EBE2}" srcOrd="0" destOrd="0" presId="urn:microsoft.com/office/officeart/2008/layout/VerticalAccentList"/>
    <dgm:cxn modelId="{233445CF-71B0-4412-83A8-DFD12714485D}" type="presParOf" srcId="{614DD8C9-A095-46D1-AB4D-DAB62113EBE2}" destId="{A8463987-8C99-412E-8943-B1695DFF3478}" srcOrd="0" destOrd="0" presId="urn:microsoft.com/office/officeart/2008/layout/VerticalAccentList"/>
    <dgm:cxn modelId="{0C6CC724-3F9B-48C1-9CF4-B54CD3FC5140}" type="presParOf" srcId="{A8463987-8C99-412E-8943-B1695DFF3478}" destId="{81788286-BB25-4A6D-9CEF-8D692311980E}" srcOrd="0" destOrd="0" presId="urn:microsoft.com/office/officeart/2008/layout/VerticalAccentList"/>
    <dgm:cxn modelId="{95386D7B-9415-40D5-B28C-28B610DD8C3F}" type="presParOf" srcId="{614DD8C9-A095-46D1-AB4D-DAB62113EBE2}" destId="{47073F1E-5257-41DA-8581-73F726859D11}" srcOrd="1" destOrd="0" presId="urn:microsoft.com/office/officeart/2008/layout/VerticalAccentList"/>
    <dgm:cxn modelId="{926365F3-17E7-4F64-84FF-9F3F82BD7208}" type="presParOf" srcId="{47073F1E-5257-41DA-8581-73F726859D11}" destId="{0B6A1E16-E0E9-4A0A-8B3E-C70A82FF0B63}" srcOrd="0" destOrd="0" presId="urn:microsoft.com/office/officeart/2008/layout/VerticalAccentList"/>
    <dgm:cxn modelId="{D1B0E566-9736-4077-8C85-EE81E11E67A3}" type="presParOf" srcId="{47073F1E-5257-41DA-8581-73F726859D11}" destId="{AB160914-9C4B-48C3-BBB5-77039F6CAF4F}" srcOrd="1" destOrd="0" presId="urn:microsoft.com/office/officeart/2008/layout/VerticalAccentList"/>
    <dgm:cxn modelId="{8C6E15AA-F36C-4D46-B071-CB982A33175C}" type="presParOf" srcId="{47073F1E-5257-41DA-8581-73F726859D11}" destId="{EC6E100B-B133-4A9D-895C-4A09EB099137}" srcOrd="2" destOrd="0" presId="urn:microsoft.com/office/officeart/2008/layout/VerticalAccentList"/>
    <dgm:cxn modelId="{45976C3D-405A-4D95-B4E2-A546A5568C52}" type="presParOf" srcId="{47073F1E-5257-41DA-8581-73F726859D11}" destId="{7B7BE954-B167-4D84-BBF7-19B6FA432538}" srcOrd="3" destOrd="0" presId="urn:microsoft.com/office/officeart/2008/layout/VerticalAccentList"/>
    <dgm:cxn modelId="{45A9BFA6-B07B-49C5-98D3-2D5591A7F7EB}" type="presParOf" srcId="{47073F1E-5257-41DA-8581-73F726859D11}" destId="{C8A871C8-4486-4FF8-BF54-4EB7512DE839}" srcOrd="4" destOrd="0" presId="urn:microsoft.com/office/officeart/2008/layout/VerticalAccentList"/>
    <dgm:cxn modelId="{C78D724C-ED41-49DE-9BC7-6D065C33AFCB}" type="presParOf" srcId="{47073F1E-5257-41DA-8581-73F726859D11}" destId="{B06BA82A-9A80-470B-9992-8E15B988E38F}" srcOrd="5" destOrd="0" presId="urn:microsoft.com/office/officeart/2008/layout/VerticalAccentList"/>
    <dgm:cxn modelId="{B93DBBDD-B833-461F-B132-3DEDECCBF3AE}" type="presParOf" srcId="{47073F1E-5257-41DA-8581-73F726859D11}" destId="{62B4B864-E403-4BFF-AB72-0C460194C8B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64B518-1929-4CA3-84DE-B02DF2C7B85B}" type="doc">
      <dgm:prSet loTypeId="urn:microsoft.com/office/officeart/2008/layout/VerticalCurved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D512328-E068-4BA3-BD69-E82486EA2307}">
      <dgm:prSet/>
      <dgm:spPr/>
      <dgm:t>
        <a:bodyPr/>
        <a:lstStyle/>
        <a:p>
          <a:pPr rtl="0"/>
          <a:r>
            <a:rPr lang="en-US" dirty="0"/>
            <a:t>Conflicts of Interest</a:t>
          </a:r>
        </a:p>
      </dgm:t>
    </dgm:pt>
    <dgm:pt modelId="{E8BEC56D-7A51-4670-9096-815816B0236C}" type="parTrans" cxnId="{A9395E25-3302-479F-ADB7-74A5240D958D}">
      <dgm:prSet/>
      <dgm:spPr/>
      <dgm:t>
        <a:bodyPr/>
        <a:lstStyle/>
        <a:p>
          <a:endParaRPr lang="en-US"/>
        </a:p>
      </dgm:t>
    </dgm:pt>
    <dgm:pt modelId="{F499D929-68BE-4D20-A632-227582A3E978}" type="sibTrans" cxnId="{A9395E25-3302-479F-ADB7-74A5240D958D}">
      <dgm:prSet/>
      <dgm:spPr/>
      <dgm:t>
        <a:bodyPr/>
        <a:lstStyle/>
        <a:p>
          <a:endParaRPr lang="en-US"/>
        </a:p>
      </dgm:t>
    </dgm:pt>
    <dgm:pt modelId="{F6A247F1-DBA2-4725-84B6-BB1D6CE19914}">
      <dgm:prSet/>
      <dgm:spPr/>
      <dgm:t>
        <a:bodyPr/>
        <a:lstStyle/>
        <a:p>
          <a:pPr rtl="0"/>
          <a:r>
            <a:rPr lang="en-US" dirty="0"/>
            <a:t>Gifts/Benefits</a:t>
          </a:r>
        </a:p>
      </dgm:t>
    </dgm:pt>
    <dgm:pt modelId="{05ADF6BC-9B10-4B31-A2FF-17B572F99E22}" type="parTrans" cxnId="{375CEFEE-8CE6-4A46-A875-FE70B5AF8CCA}">
      <dgm:prSet/>
      <dgm:spPr/>
      <dgm:t>
        <a:bodyPr/>
        <a:lstStyle/>
        <a:p>
          <a:endParaRPr lang="en-US"/>
        </a:p>
      </dgm:t>
    </dgm:pt>
    <dgm:pt modelId="{45135E8E-5F0F-47E3-BE8D-639FB258287D}" type="sibTrans" cxnId="{375CEFEE-8CE6-4A46-A875-FE70B5AF8CCA}">
      <dgm:prSet/>
      <dgm:spPr/>
      <dgm:t>
        <a:bodyPr/>
        <a:lstStyle/>
        <a:p>
          <a:endParaRPr lang="en-US"/>
        </a:p>
      </dgm:t>
    </dgm:pt>
    <dgm:pt modelId="{67BC244C-B971-480A-858F-EB49771F56DF}">
      <dgm:prSet/>
      <dgm:spPr/>
      <dgm:t>
        <a:bodyPr/>
        <a:lstStyle/>
        <a:p>
          <a:pPr rtl="0"/>
          <a:r>
            <a:rPr lang="en-US" dirty="0"/>
            <a:t>Misuse of Public Position or Non-Public Information</a:t>
          </a:r>
        </a:p>
      </dgm:t>
    </dgm:pt>
    <dgm:pt modelId="{168A030A-8244-4D6A-88F4-3410DFEE3EBE}" type="parTrans" cxnId="{3C55512C-8DA4-4987-8504-682702DCCCA6}">
      <dgm:prSet/>
      <dgm:spPr/>
      <dgm:t>
        <a:bodyPr/>
        <a:lstStyle/>
        <a:p>
          <a:endParaRPr lang="en-US"/>
        </a:p>
      </dgm:t>
    </dgm:pt>
    <dgm:pt modelId="{BC65E928-A971-4D24-B638-08526ED26D6A}" type="sibTrans" cxnId="{3C55512C-8DA4-4987-8504-682702DCCCA6}">
      <dgm:prSet/>
      <dgm:spPr/>
      <dgm:t>
        <a:bodyPr/>
        <a:lstStyle/>
        <a:p>
          <a:endParaRPr lang="en-US"/>
        </a:p>
      </dgm:t>
    </dgm:pt>
    <dgm:pt modelId="{19FE8010-EFFC-43E8-A47A-046783358C22}">
      <dgm:prSet/>
      <dgm:spPr/>
      <dgm:t>
        <a:bodyPr/>
        <a:lstStyle/>
        <a:p>
          <a:pPr rtl="0"/>
          <a:r>
            <a:rPr lang="en-US" dirty="0"/>
            <a:t>Business, Contractual, &amp; Employment Relationships</a:t>
          </a:r>
        </a:p>
      </dgm:t>
    </dgm:pt>
    <dgm:pt modelId="{AA3652AC-4CBE-4851-963E-EF8168275365}" type="parTrans" cxnId="{DB646833-E105-4D67-9DF0-58B6EDFCAEA8}">
      <dgm:prSet/>
      <dgm:spPr/>
      <dgm:t>
        <a:bodyPr/>
        <a:lstStyle/>
        <a:p>
          <a:endParaRPr lang="en-US"/>
        </a:p>
      </dgm:t>
    </dgm:pt>
    <dgm:pt modelId="{654312A9-AA75-465C-9442-149A0C003D88}" type="sibTrans" cxnId="{DB646833-E105-4D67-9DF0-58B6EDFCAEA8}">
      <dgm:prSet/>
      <dgm:spPr/>
      <dgm:t>
        <a:bodyPr/>
        <a:lstStyle/>
        <a:p>
          <a:endParaRPr lang="en-US"/>
        </a:p>
      </dgm:t>
    </dgm:pt>
    <dgm:pt modelId="{A6166CF8-BB53-4670-91DD-73B37E557AF3}">
      <dgm:prSet/>
      <dgm:spPr/>
      <dgm:t>
        <a:bodyPr/>
        <a:lstStyle/>
        <a:p>
          <a:pPr rtl="0"/>
          <a:r>
            <a:rPr lang="en-US" dirty="0"/>
            <a:t>Nepotism</a:t>
          </a:r>
        </a:p>
      </dgm:t>
    </dgm:pt>
    <dgm:pt modelId="{27F43810-3944-4CFF-A5D4-5377733EF850}" type="parTrans" cxnId="{BF2785D8-1930-4347-87F8-92729EBC1720}">
      <dgm:prSet/>
      <dgm:spPr/>
      <dgm:t>
        <a:bodyPr/>
        <a:lstStyle/>
        <a:p>
          <a:endParaRPr lang="en-US"/>
        </a:p>
      </dgm:t>
    </dgm:pt>
    <dgm:pt modelId="{2471F748-E323-411B-81A0-98674FD6B864}" type="sibTrans" cxnId="{BF2785D8-1930-4347-87F8-92729EBC1720}">
      <dgm:prSet/>
      <dgm:spPr/>
      <dgm:t>
        <a:bodyPr/>
        <a:lstStyle/>
        <a:p>
          <a:endParaRPr lang="en-US"/>
        </a:p>
      </dgm:t>
    </dgm:pt>
    <dgm:pt modelId="{476D0149-4745-43A4-ADAD-6937EAE73283}" type="pres">
      <dgm:prSet presAssocID="{5164B518-1929-4CA3-84DE-B02DF2C7B85B}" presName="Name0" presStyleCnt="0">
        <dgm:presLayoutVars>
          <dgm:chMax val="7"/>
          <dgm:chPref val="7"/>
          <dgm:dir/>
        </dgm:presLayoutVars>
      </dgm:prSet>
      <dgm:spPr/>
    </dgm:pt>
    <dgm:pt modelId="{68C284A3-70E0-4B62-B8DF-E5D27D10F0FD}" type="pres">
      <dgm:prSet presAssocID="{5164B518-1929-4CA3-84DE-B02DF2C7B85B}" presName="Name1" presStyleCnt="0"/>
      <dgm:spPr/>
    </dgm:pt>
    <dgm:pt modelId="{7B559577-B2E6-4CE4-8C04-EDA2DD7E09D0}" type="pres">
      <dgm:prSet presAssocID="{5164B518-1929-4CA3-84DE-B02DF2C7B85B}" presName="cycle" presStyleCnt="0"/>
      <dgm:spPr/>
    </dgm:pt>
    <dgm:pt modelId="{BCA6C945-A239-48C7-A5DB-EABD7386DD02}" type="pres">
      <dgm:prSet presAssocID="{5164B518-1929-4CA3-84DE-B02DF2C7B85B}" presName="srcNode" presStyleLbl="node1" presStyleIdx="0" presStyleCnt="5"/>
      <dgm:spPr/>
    </dgm:pt>
    <dgm:pt modelId="{12C57259-EA34-4C4A-B5F3-003C58ABBDEE}" type="pres">
      <dgm:prSet presAssocID="{5164B518-1929-4CA3-84DE-B02DF2C7B85B}" presName="conn" presStyleLbl="parChTrans1D2" presStyleIdx="0" presStyleCnt="1"/>
      <dgm:spPr/>
    </dgm:pt>
    <dgm:pt modelId="{55202FD6-4E2D-4B24-99C5-017042C6F32E}" type="pres">
      <dgm:prSet presAssocID="{5164B518-1929-4CA3-84DE-B02DF2C7B85B}" presName="extraNode" presStyleLbl="node1" presStyleIdx="0" presStyleCnt="5"/>
      <dgm:spPr/>
    </dgm:pt>
    <dgm:pt modelId="{891D4204-CE9A-4190-A114-881047A390F7}" type="pres">
      <dgm:prSet presAssocID="{5164B518-1929-4CA3-84DE-B02DF2C7B85B}" presName="dstNode" presStyleLbl="node1" presStyleIdx="0" presStyleCnt="5"/>
      <dgm:spPr/>
    </dgm:pt>
    <dgm:pt modelId="{456289A1-F4E7-4124-88A9-17E54070F7F6}" type="pres">
      <dgm:prSet presAssocID="{4D512328-E068-4BA3-BD69-E82486EA2307}" presName="text_1" presStyleLbl="node1" presStyleIdx="0" presStyleCnt="5">
        <dgm:presLayoutVars>
          <dgm:bulletEnabled val="1"/>
        </dgm:presLayoutVars>
      </dgm:prSet>
      <dgm:spPr/>
    </dgm:pt>
    <dgm:pt modelId="{6AA587A7-E165-438A-B948-0C66A5E5A9F4}" type="pres">
      <dgm:prSet presAssocID="{4D512328-E068-4BA3-BD69-E82486EA2307}" presName="accent_1" presStyleCnt="0"/>
      <dgm:spPr/>
    </dgm:pt>
    <dgm:pt modelId="{4F63A95D-2D54-4C8E-A759-5D106B9D9B1E}" type="pres">
      <dgm:prSet presAssocID="{4D512328-E068-4BA3-BD69-E82486EA2307}" presName="accentRepeatNode" presStyleLbl="solidFgAcc1" presStyleIdx="0" presStyleCnt="5"/>
      <dgm:spPr/>
    </dgm:pt>
    <dgm:pt modelId="{3F3635F5-3FC5-4563-9F0E-FA8F33EF8DE6}" type="pres">
      <dgm:prSet presAssocID="{F6A247F1-DBA2-4725-84B6-BB1D6CE19914}" presName="text_2" presStyleLbl="node1" presStyleIdx="1" presStyleCnt="5">
        <dgm:presLayoutVars>
          <dgm:bulletEnabled val="1"/>
        </dgm:presLayoutVars>
      </dgm:prSet>
      <dgm:spPr/>
    </dgm:pt>
    <dgm:pt modelId="{18BA7110-9675-49D9-AC44-792DCBE82577}" type="pres">
      <dgm:prSet presAssocID="{F6A247F1-DBA2-4725-84B6-BB1D6CE19914}" presName="accent_2" presStyleCnt="0"/>
      <dgm:spPr/>
    </dgm:pt>
    <dgm:pt modelId="{3C4A66F8-C59D-4482-BA10-5386BCC3E50B}" type="pres">
      <dgm:prSet presAssocID="{F6A247F1-DBA2-4725-84B6-BB1D6CE19914}" presName="accentRepeatNode" presStyleLbl="solidFgAcc1" presStyleIdx="1" presStyleCnt="5"/>
      <dgm:spPr/>
    </dgm:pt>
    <dgm:pt modelId="{F1AB30A6-967F-4DF7-8727-18572A38ADCA}" type="pres">
      <dgm:prSet presAssocID="{67BC244C-B971-480A-858F-EB49771F56DF}" presName="text_3" presStyleLbl="node1" presStyleIdx="2" presStyleCnt="5">
        <dgm:presLayoutVars>
          <dgm:bulletEnabled val="1"/>
        </dgm:presLayoutVars>
      </dgm:prSet>
      <dgm:spPr/>
    </dgm:pt>
    <dgm:pt modelId="{5C128DB8-0108-4901-9CBA-133603EB59BC}" type="pres">
      <dgm:prSet presAssocID="{67BC244C-B971-480A-858F-EB49771F56DF}" presName="accent_3" presStyleCnt="0"/>
      <dgm:spPr/>
    </dgm:pt>
    <dgm:pt modelId="{2BA36395-F065-4D7C-84D8-CF7FACE70B5F}" type="pres">
      <dgm:prSet presAssocID="{67BC244C-B971-480A-858F-EB49771F56DF}" presName="accentRepeatNode" presStyleLbl="solidFgAcc1" presStyleIdx="2" presStyleCnt="5"/>
      <dgm:spPr/>
    </dgm:pt>
    <dgm:pt modelId="{92ACE6D2-ED6D-47AB-B861-63CD555A70E2}" type="pres">
      <dgm:prSet presAssocID="{19FE8010-EFFC-43E8-A47A-046783358C22}" presName="text_4" presStyleLbl="node1" presStyleIdx="3" presStyleCnt="5">
        <dgm:presLayoutVars>
          <dgm:bulletEnabled val="1"/>
        </dgm:presLayoutVars>
      </dgm:prSet>
      <dgm:spPr/>
    </dgm:pt>
    <dgm:pt modelId="{A895AA68-8302-4E32-B157-3E97C61B1722}" type="pres">
      <dgm:prSet presAssocID="{19FE8010-EFFC-43E8-A47A-046783358C22}" presName="accent_4" presStyleCnt="0"/>
      <dgm:spPr/>
    </dgm:pt>
    <dgm:pt modelId="{646D1E51-CD71-4EFC-9005-0ED9B92EDB22}" type="pres">
      <dgm:prSet presAssocID="{19FE8010-EFFC-43E8-A47A-046783358C22}" presName="accentRepeatNode" presStyleLbl="solidFgAcc1" presStyleIdx="3" presStyleCnt="5"/>
      <dgm:spPr/>
    </dgm:pt>
    <dgm:pt modelId="{5B1B3D82-0B71-47A5-8BD9-7B3E5A9240B1}" type="pres">
      <dgm:prSet presAssocID="{A6166CF8-BB53-4670-91DD-73B37E557AF3}" presName="text_5" presStyleLbl="node1" presStyleIdx="4" presStyleCnt="5">
        <dgm:presLayoutVars>
          <dgm:bulletEnabled val="1"/>
        </dgm:presLayoutVars>
      </dgm:prSet>
      <dgm:spPr/>
    </dgm:pt>
    <dgm:pt modelId="{8B5016C9-51E4-41F2-8388-86C099B108D4}" type="pres">
      <dgm:prSet presAssocID="{A6166CF8-BB53-4670-91DD-73B37E557AF3}" presName="accent_5" presStyleCnt="0"/>
      <dgm:spPr/>
    </dgm:pt>
    <dgm:pt modelId="{7F4970D5-4A22-47FB-9FF2-6489BA73ACB4}" type="pres">
      <dgm:prSet presAssocID="{A6166CF8-BB53-4670-91DD-73B37E557AF3}" presName="accentRepeatNode" presStyleLbl="solidFgAcc1" presStyleIdx="4" presStyleCnt="5"/>
      <dgm:spPr/>
    </dgm:pt>
  </dgm:ptLst>
  <dgm:cxnLst>
    <dgm:cxn modelId="{3BA1E61B-C770-4815-BD07-9261D4CAD28C}" type="presOf" srcId="{F6A247F1-DBA2-4725-84B6-BB1D6CE19914}" destId="{3F3635F5-3FC5-4563-9F0E-FA8F33EF8DE6}" srcOrd="0" destOrd="0" presId="urn:microsoft.com/office/officeart/2008/layout/VerticalCurvedList"/>
    <dgm:cxn modelId="{A9395E25-3302-479F-ADB7-74A5240D958D}" srcId="{5164B518-1929-4CA3-84DE-B02DF2C7B85B}" destId="{4D512328-E068-4BA3-BD69-E82486EA2307}" srcOrd="0" destOrd="0" parTransId="{E8BEC56D-7A51-4670-9096-815816B0236C}" sibTransId="{F499D929-68BE-4D20-A632-227582A3E978}"/>
    <dgm:cxn modelId="{3C55512C-8DA4-4987-8504-682702DCCCA6}" srcId="{5164B518-1929-4CA3-84DE-B02DF2C7B85B}" destId="{67BC244C-B971-480A-858F-EB49771F56DF}" srcOrd="2" destOrd="0" parTransId="{168A030A-8244-4D6A-88F4-3410DFEE3EBE}" sibTransId="{BC65E928-A971-4D24-B638-08526ED26D6A}"/>
    <dgm:cxn modelId="{B8849330-7A7A-49F8-9152-1F2BE4F6758E}" type="presOf" srcId="{5164B518-1929-4CA3-84DE-B02DF2C7B85B}" destId="{476D0149-4745-43A4-ADAD-6937EAE73283}" srcOrd="0" destOrd="0" presId="urn:microsoft.com/office/officeart/2008/layout/VerticalCurvedList"/>
    <dgm:cxn modelId="{DB646833-E105-4D67-9DF0-58B6EDFCAEA8}" srcId="{5164B518-1929-4CA3-84DE-B02DF2C7B85B}" destId="{19FE8010-EFFC-43E8-A47A-046783358C22}" srcOrd="3" destOrd="0" parTransId="{AA3652AC-4CBE-4851-963E-EF8168275365}" sibTransId="{654312A9-AA75-465C-9442-149A0C003D88}"/>
    <dgm:cxn modelId="{4FDD4472-1DC6-4AFE-82B7-9026F4B879F3}" type="presOf" srcId="{A6166CF8-BB53-4670-91DD-73B37E557AF3}" destId="{5B1B3D82-0B71-47A5-8BD9-7B3E5A9240B1}" srcOrd="0" destOrd="0" presId="urn:microsoft.com/office/officeart/2008/layout/VerticalCurvedList"/>
    <dgm:cxn modelId="{E2D9A190-146F-4812-AE16-79501C4FE3A5}" type="presOf" srcId="{67BC244C-B971-480A-858F-EB49771F56DF}" destId="{F1AB30A6-967F-4DF7-8727-18572A38ADCA}" srcOrd="0" destOrd="0" presId="urn:microsoft.com/office/officeart/2008/layout/VerticalCurvedList"/>
    <dgm:cxn modelId="{54ABDAAF-1704-4BA3-B99D-28F64E367607}" type="presOf" srcId="{4D512328-E068-4BA3-BD69-E82486EA2307}" destId="{456289A1-F4E7-4124-88A9-17E54070F7F6}" srcOrd="0" destOrd="0" presId="urn:microsoft.com/office/officeart/2008/layout/VerticalCurvedList"/>
    <dgm:cxn modelId="{8F33E3B5-A12A-4489-874D-CBAB66A692C6}" type="presOf" srcId="{19FE8010-EFFC-43E8-A47A-046783358C22}" destId="{92ACE6D2-ED6D-47AB-B861-63CD555A70E2}" srcOrd="0" destOrd="0" presId="urn:microsoft.com/office/officeart/2008/layout/VerticalCurvedList"/>
    <dgm:cxn modelId="{BF2785D8-1930-4347-87F8-92729EBC1720}" srcId="{5164B518-1929-4CA3-84DE-B02DF2C7B85B}" destId="{A6166CF8-BB53-4670-91DD-73B37E557AF3}" srcOrd="4" destOrd="0" parTransId="{27F43810-3944-4CFF-A5D4-5377733EF850}" sibTransId="{2471F748-E323-411B-81A0-98674FD6B864}"/>
    <dgm:cxn modelId="{B60E7FDB-0CF4-49CB-BCE5-62042C5E86F1}" type="presOf" srcId="{F499D929-68BE-4D20-A632-227582A3E978}" destId="{12C57259-EA34-4C4A-B5F3-003C58ABBDEE}" srcOrd="0" destOrd="0" presId="urn:microsoft.com/office/officeart/2008/layout/VerticalCurvedList"/>
    <dgm:cxn modelId="{375CEFEE-8CE6-4A46-A875-FE70B5AF8CCA}" srcId="{5164B518-1929-4CA3-84DE-B02DF2C7B85B}" destId="{F6A247F1-DBA2-4725-84B6-BB1D6CE19914}" srcOrd="1" destOrd="0" parTransId="{05ADF6BC-9B10-4B31-A2FF-17B572F99E22}" sibTransId="{45135E8E-5F0F-47E3-BE8D-639FB258287D}"/>
    <dgm:cxn modelId="{0FB54EA3-8E34-4874-93D3-4740BAE7113C}" type="presParOf" srcId="{476D0149-4745-43A4-ADAD-6937EAE73283}" destId="{68C284A3-70E0-4B62-B8DF-E5D27D10F0FD}" srcOrd="0" destOrd="0" presId="urn:microsoft.com/office/officeart/2008/layout/VerticalCurvedList"/>
    <dgm:cxn modelId="{788A3106-4500-41E6-8238-1118B817A272}" type="presParOf" srcId="{68C284A3-70E0-4B62-B8DF-E5D27D10F0FD}" destId="{7B559577-B2E6-4CE4-8C04-EDA2DD7E09D0}" srcOrd="0" destOrd="0" presId="urn:microsoft.com/office/officeart/2008/layout/VerticalCurvedList"/>
    <dgm:cxn modelId="{EEC5C396-059C-415E-84A4-B06C7A8A0BA4}" type="presParOf" srcId="{7B559577-B2E6-4CE4-8C04-EDA2DD7E09D0}" destId="{BCA6C945-A239-48C7-A5DB-EABD7386DD02}" srcOrd="0" destOrd="0" presId="urn:microsoft.com/office/officeart/2008/layout/VerticalCurvedList"/>
    <dgm:cxn modelId="{F7256050-3D77-4222-A675-CB3282D0E3EB}" type="presParOf" srcId="{7B559577-B2E6-4CE4-8C04-EDA2DD7E09D0}" destId="{12C57259-EA34-4C4A-B5F3-003C58ABBDEE}" srcOrd="1" destOrd="0" presId="urn:microsoft.com/office/officeart/2008/layout/VerticalCurvedList"/>
    <dgm:cxn modelId="{236F9FC1-3DC8-4C48-A375-2A296DFE3CEE}" type="presParOf" srcId="{7B559577-B2E6-4CE4-8C04-EDA2DD7E09D0}" destId="{55202FD6-4E2D-4B24-99C5-017042C6F32E}" srcOrd="2" destOrd="0" presId="urn:microsoft.com/office/officeart/2008/layout/VerticalCurvedList"/>
    <dgm:cxn modelId="{FF5EB2DA-CE4A-4A12-B1F1-B4E10C8FABBB}" type="presParOf" srcId="{7B559577-B2E6-4CE4-8C04-EDA2DD7E09D0}" destId="{891D4204-CE9A-4190-A114-881047A390F7}" srcOrd="3" destOrd="0" presId="urn:microsoft.com/office/officeart/2008/layout/VerticalCurvedList"/>
    <dgm:cxn modelId="{07FE6837-DEEC-4E11-8558-C1727551DDA0}" type="presParOf" srcId="{68C284A3-70E0-4B62-B8DF-E5D27D10F0FD}" destId="{456289A1-F4E7-4124-88A9-17E54070F7F6}" srcOrd="1" destOrd="0" presId="urn:microsoft.com/office/officeart/2008/layout/VerticalCurvedList"/>
    <dgm:cxn modelId="{1ABDE776-631D-4723-BBDD-0ECB60169C8F}" type="presParOf" srcId="{68C284A3-70E0-4B62-B8DF-E5D27D10F0FD}" destId="{6AA587A7-E165-438A-B948-0C66A5E5A9F4}" srcOrd="2" destOrd="0" presId="urn:microsoft.com/office/officeart/2008/layout/VerticalCurvedList"/>
    <dgm:cxn modelId="{77AA68BA-55AC-4CDA-AE73-B43C677BF064}" type="presParOf" srcId="{6AA587A7-E165-438A-B948-0C66A5E5A9F4}" destId="{4F63A95D-2D54-4C8E-A759-5D106B9D9B1E}" srcOrd="0" destOrd="0" presId="urn:microsoft.com/office/officeart/2008/layout/VerticalCurvedList"/>
    <dgm:cxn modelId="{4BA4B60B-EB85-4167-AAA7-8391ABEFA713}" type="presParOf" srcId="{68C284A3-70E0-4B62-B8DF-E5D27D10F0FD}" destId="{3F3635F5-3FC5-4563-9F0E-FA8F33EF8DE6}" srcOrd="3" destOrd="0" presId="urn:microsoft.com/office/officeart/2008/layout/VerticalCurvedList"/>
    <dgm:cxn modelId="{4A4B5BCA-9624-4E3D-9A9D-2B6E9B379A72}" type="presParOf" srcId="{68C284A3-70E0-4B62-B8DF-E5D27D10F0FD}" destId="{18BA7110-9675-49D9-AC44-792DCBE82577}" srcOrd="4" destOrd="0" presId="urn:microsoft.com/office/officeart/2008/layout/VerticalCurvedList"/>
    <dgm:cxn modelId="{D6C5A4BE-7F94-4015-858E-F23797F17B6B}" type="presParOf" srcId="{18BA7110-9675-49D9-AC44-792DCBE82577}" destId="{3C4A66F8-C59D-4482-BA10-5386BCC3E50B}" srcOrd="0" destOrd="0" presId="urn:microsoft.com/office/officeart/2008/layout/VerticalCurvedList"/>
    <dgm:cxn modelId="{F03BBE06-F2AB-433D-947E-C5A8E33064F4}" type="presParOf" srcId="{68C284A3-70E0-4B62-B8DF-E5D27D10F0FD}" destId="{F1AB30A6-967F-4DF7-8727-18572A38ADCA}" srcOrd="5" destOrd="0" presId="urn:microsoft.com/office/officeart/2008/layout/VerticalCurvedList"/>
    <dgm:cxn modelId="{428451C8-65D1-479C-8D10-84D4785B0684}" type="presParOf" srcId="{68C284A3-70E0-4B62-B8DF-E5D27D10F0FD}" destId="{5C128DB8-0108-4901-9CBA-133603EB59BC}" srcOrd="6" destOrd="0" presId="urn:microsoft.com/office/officeart/2008/layout/VerticalCurvedList"/>
    <dgm:cxn modelId="{C94C62BF-3069-45EB-8A08-F337A2914841}" type="presParOf" srcId="{5C128DB8-0108-4901-9CBA-133603EB59BC}" destId="{2BA36395-F065-4D7C-84D8-CF7FACE70B5F}" srcOrd="0" destOrd="0" presId="urn:microsoft.com/office/officeart/2008/layout/VerticalCurvedList"/>
    <dgm:cxn modelId="{2BBAFED9-32FC-479A-902B-8D0D3D2331C7}" type="presParOf" srcId="{68C284A3-70E0-4B62-B8DF-E5D27D10F0FD}" destId="{92ACE6D2-ED6D-47AB-B861-63CD555A70E2}" srcOrd="7" destOrd="0" presId="urn:microsoft.com/office/officeart/2008/layout/VerticalCurvedList"/>
    <dgm:cxn modelId="{D23D0938-704B-4E45-AAF0-31AFB3D210B0}" type="presParOf" srcId="{68C284A3-70E0-4B62-B8DF-E5D27D10F0FD}" destId="{A895AA68-8302-4E32-B157-3E97C61B1722}" srcOrd="8" destOrd="0" presId="urn:microsoft.com/office/officeart/2008/layout/VerticalCurvedList"/>
    <dgm:cxn modelId="{7247ABCA-01B5-4922-9DA6-AEAA905659BB}" type="presParOf" srcId="{A895AA68-8302-4E32-B157-3E97C61B1722}" destId="{646D1E51-CD71-4EFC-9005-0ED9B92EDB22}" srcOrd="0" destOrd="0" presId="urn:microsoft.com/office/officeart/2008/layout/VerticalCurvedList"/>
    <dgm:cxn modelId="{158CB11C-1F0D-4069-9DD8-D04D98B80CAC}" type="presParOf" srcId="{68C284A3-70E0-4B62-B8DF-E5D27D10F0FD}" destId="{5B1B3D82-0B71-47A5-8BD9-7B3E5A9240B1}" srcOrd="9" destOrd="0" presId="urn:microsoft.com/office/officeart/2008/layout/VerticalCurvedList"/>
    <dgm:cxn modelId="{94D3406A-A7A6-4CA0-97B4-65A8207C93AF}" type="presParOf" srcId="{68C284A3-70E0-4B62-B8DF-E5D27D10F0FD}" destId="{8B5016C9-51E4-41F2-8388-86C099B108D4}" srcOrd="10" destOrd="0" presId="urn:microsoft.com/office/officeart/2008/layout/VerticalCurvedList"/>
    <dgm:cxn modelId="{8E540CBC-C105-412E-9327-0542B1370726}" type="presParOf" srcId="{8B5016C9-51E4-41F2-8388-86C099B108D4}" destId="{7F4970D5-4A22-47FB-9FF2-6489BA73AC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E5371-2FDF-4EFF-BB2E-F9B82C762713}">
      <dsp:nvSpPr>
        <dsp:cNvPr id="0" name=""/>
        <dsp:cNvSpPr/>
      </dsp:nvSpPr>
      <dsp:spPr>
        <a:xfrm>
          <a:off x="0" y="2346"/>
          <a:ext cx="8168841" cy="48010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0" tIns="568960" rIns="568960" bIns="568960" numCol="1" spcCol="1270" anchor="ctr" anchorCtr="0">
          <a:noAutofit/>
        </a:bodyPr>
        <a:lstStyle/>
        <a:p>
          <a:pPr marL="0" lvl="0" indent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0" i="0" kern="1200" dirty="0"/>
            <a:t>Knowing, </a:t>
          </a:r>
          <a:r>
            <a:rPr lang="en-US" sz="8000" b="0" i="1" kern="1200" dirty="0"/>
            <a:t>RESPECTING</a:t>
          </a:r>
          <a:r>
            <a:rPr lang="en-US" sz="8000" b="0" i="0" kern="1200" dirty="0"/>
            <a:t>, and following the rules.</a:t>
          </a:r>
          <a:endParaRPr lang="en-US" sz="8000" kern="1200" dirty="0"/>
        </a:p>
      </dsp:txBody>
      <dsp:txXfrm>
        <a:off x="0" y="2346"/>
        <a:ext cx="8168841" cy="480100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03AEE-E139-438F-A7FE-ED606798F24D}">
      <dsp:nvSpPr>
        <dsp:cNvPr id="0" name=""/>
        <dsp:cNvSpPr/>
      </dsp:nvSpPr>
      <dsp:spPr>
        <a:xfrm>
          <a:off x="0" y="707845"/>
          <a:ext cx="8169275" cy="358312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4027" tIns="1353820" rIns="634027" bIns="199136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 dirty="0">
              <a:latin typeface="+mn-lt"/>
            </a:rPr>
            <a:t>Reprimand, suspension, demotion, salary reduction, dismissal and restitution.</a:t>
          </a:r>
          <a:endParaRPr lang="en-US" sz="2800" kern="1200" dirty="0">
            <a:latin typeface="+mn-lt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>
              <a:latin typeface="+mn-lt"/>
            </a:rPr>
            <a:t>Forfeiture of 1/3 salary per month for up to 12 months.</a:t>
          </a:r>
          <a:endParaRPr lang="en-US" sz="2800" kern="1200" dirty="0">
            <a:latin typeface="+mn-lt"/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i="0" kern="1200">
              <a:latin typeface="+mn-lt"/>
            </a:rPr>
            <a:t>Civil penalty of up to $10,000</a:t>
          </a:r>
          <a:endParaRPr lang="en-US" sz="2800" kern="1200" dirty="0">
            <a:latin typeface="+mn-lt"/>
          </a:endParaRPr>
        </a:p>
      </dsp:txBody>
      <dsp:txXfrm>
        <a:off x="0" y="707845"/>
        <a:ext cx="8169275" cy="3583125"/>
      </dsp:txXfrm>
    </dsp:sp>
    <dsp:sp modelId="{9862B476-C45F-4488-A740-C2D55969680D}">
      <dsp:nvSpPr>
        <dsp:cNvPr id="0" name=""/>
        <dsp:cNvSpPr/>
      </dsp:nvSpPr>
      <dsp:spPr>
        <a:xfrm>
          <a:off x="408463" y="514391"/>
          <a:ext cx="5718492" cy="1152853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6145" tIns="0" rIns="216145" bIns="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latin typeface="+mj-lt"/>
            </a:rPr>
            <a:t>Penalties can include:</a:t>
          </a:r>
          <a:endParaRPr lang="en-US" sz="3600" kern="1200" dirty="0">
            <a:latin typeface="+mj-lt"/>
          </a:endParaRPr>
        </a:p>
      </dsp:txBody>
      <dsp:txXfrm>
        <a:off x="464741" y="570669"/>
        <a:ext cx="5605936" cy="10402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FD8AF-EDB5-4150-96FC-EF295021A81C}">
      <dsp:nvSpPr>
        <dsp:cNvPr id="0" name=""/>
        <dsp:cNvSpPr/>
      </dsp:nvSpPr>
      <dsp:spPr>
        <a:xfrm>
          <a:off x="2681811" y="928513"/>
          <a:ext cx="5255643" cy="23770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Do not accept anything of value based on the understanding that your actions or judgement will be influenced thereby.</a:t>
          </a:r>
        </a:p>
      </dsp:txBody>
      <dsp:txXfrm>
        <a:off x="2681811" y="928513"/>
        <a:ext cx="5255643" cy="2377043"/>
      </dsp:txXfrm>
    </dsp:sp>
    <dsp:sp modelId="{AEF02C31-4892-4F13-A87A-27711131F0D2}">
      <dsp:nvSpPr>
        <dsp:cNvPr id="0" name=""/>
        <dsp:cNvSpPr/>
      </dsp:nvSpPr>
      <dsp:spPr>
        <a:xfrm>
          <a:off x="-85543" y="747952"/>
          <a:ext cx="2710782" cy="273816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2689E-7F87-4B4F-88BD-61BCB4791E7D}">
      <dsp:nvSpPr>
        <dsp:cNvPr id="0" name=""/>
        <dsp:cNvSpPr/>
      </dsp:nvSpPr>
      <dsp:spPr>
        <a:xfrm>
          <a:off x="0" y="0"/>
          <a:ext cx="816884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8662A2-37CB-488E-B3E9-4C1FA9DAED82}">
      <dsp:nvSpPr>
        <dsp:cNvPr id="0" name=""/>
        <dsp:cNvSpPr/>
      </dsp:nvSpPr>
      <dsp:spPr>
        <a:xfrm>
          <a:off x="0" y="0"/>
          <a:ext cx="2536060" cy="253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i="0" kern="1200" dirty="0">
              <a:solidFill>
                <a:srgbClr val="008540"/>
              </a:solidFill>
              <a:latin typeface="+mj-lt"/>
            </a:rPr>
            <a:t>Examples:</a:t>
          </a:r>
          <a:endParaRPr lang="en-US" sz="3200" kern="1200" dirty="0">
            <a:solidFill>
              <a:srgbClr val="008540"/>
            </a:solidFill>
            <a:latin typeface="+mj-lt"/>
          </a:endParaRPr>
        </a:p>
      </dsp:txBody>
      <dsp:txXfrm>
        <a:off x="0" y="0"/>
        <a:ext cx="2536060" cy="2539156"/>
      </dsp:txXfrm>
    </dsp:sp>
    <dsp:sp modelId="{A704E4E2-845F-4E1C-AEB4-AF33F848A6BE}">
      <dsp:nvSpPr>
        <dsp:cNvPr id="0" name=""/>
        <dsp:cNvSpPr/>
      </dsp:nvSpPr>
      <dsp:spPr>
        <a:xfrm>
          <a:off x="2641601" y="23928"/>
          <a:ext cx="5523301" cy="47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+mn-lt"/>
            </a:rPr>
            <a:t>Gifts</a:t>
          </a:r>
          <a:endParaRPr lang="en-US" sz="2300" kern="1200" dirty="0">
            <a:latin typeface="+mn-lt"/>
          </a:endParaRPr>
        </a:p>
      </dsp:txBody>
      <dsp:txXfrm>
        <a:off x="2641601" y="23928"/>
        <a:ext cx="5523301" cy="478571"/>
      </dsp:txXfrm>
    </dsp:sp>
    <dsp:sp modelId="{47ECAC4D-5C2E-4600-B8E3-4B1F82E09CAA}">
      <dsp:nvSpPr>
        <dsp:cNvPr id="0" name=""/>
        <dsp:cNvSpPr/>
      </dsp:nvSpPr>
      <dsp:spPr>
        <a:xfrm>
          <a:off x="2536060" y="502499"/>
          <a:ext cx="5628842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4FF31F5-4E16-4981-AB8F-EBEF838542F3}">
      <dsp:nvSpPr>
        <dsp:cNvPr id="0" name=""/>
        <dsp:cNvSpPr/>
      </dsp:nvSpPr>
      <dsp:spPr>
        <a:xfrm>
          <a:off x="2641601" y="526428"/>
          <a:ext cx="5523301" cy="47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+mn-lt"/>
            </a:rPr>
            <a:t>Loans</a:t>
          </a:r>
          <a:endParaRPr lang="en-US" sz="2300" kern="1200" dirty="0">
            <a:latin typeface="+mn-lt"/>
          </a:endParaRPr>
        </a:p>
      </dsp:txBody>
      <dsp:txXfrm>
        <a:off x="2641601" y="526428"/>
        <a:ext cx="5523301" cy="478571"/>
      </dsp:txXfrm>
    </dsp:sp>
    <dsp:sp modelId="{6807EC75-F979-408B-B44F-F85572CE414B}">
      <dsp:nvSpPr>
        <dsp:cNvPr id="0" name=""/>
        <dsp:cNvSpPr/>
      </dsp:nvSpPr>
      <dsp:spPr>
        <a:xfrm>
          <a:off x="2536060" y="1004999"/>
          <a:ext cx="5628842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758C915-6D73-48E7-B162-87603B532EF9}">
      <dsp:nvSpPr>
        <dsp:cNvPr id="0" name=""/>
        <dsp:cNvSpPr/>
      </dsp:nvSpPr>
      <dsp:spPr>
        <a:xfrm>
          <a:off x="2641601" y="1028928"/>
          <a:ext cx="5523301" cy="47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+mn-lt"/>
            </a:rPr>
            <a:t>Rewards</a:t>
          </a:r>
          <a:endParaRPr lang="en-US" sz="2300" kern="1200" dirty="0">
            <a:latin typeface="+mn-lt"/>
          </a:endParaRPr>
        </a:p>
      </dsp:txBody>
      <dsp:txXfrm>
        <a:off x="2641601" y="1028928"/>
        <a:ext cx="5523301" cy="478571"/>
      </dsp:txXfrm>
    </dsp:sp>
    <dsp:sp modelId="{3CACC42C-C968-4634-A763-A93ABDE025E4}">
      <dsp:nvSpPr>
        <dsp:cNvPr id="0" name=""/>
        <dsp:cNvSpPr/>
      </dsp:nvSpPr>
      <dsp:spPr>
        <a:xfrm>
          <a:off x="2536060" y="1507499"/>
          <a:ext cx="5628842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5A29A30-A28A-4A10-BF32-19C45A4B9109}">
      <dsp:nvSpPr>
        <dsp:cNvPr id="0" name=""/>
        <dsp:cNvSpPr/>
      </dsp:nvSpPr>
      <dsp:spPr>
        <a:xfrm>
          <a:off x="2641601" y="1531428"/>
          <a:ext cx="5523301" cy="47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+mn-lt"/>
            </a:rPr>
            <a:t>Promises of future employment</a:t>
          </a:r>
          <a:endParaRPr lang="en-US" sz="2300" kern="1200" dirty="0">
            <a:latin typeface="+mn-lt"/>
          </a:endParaRPr>
        </a:p>
      </dsp:txBody>
      <dsp:txXfrm>
        <a:off x="2641601" y="1531428"/>
        <a:ext cx="5523301" cy="478571"/>
      </dsp:txXfrm>
    </dsp:sp>
    <dsp:sp modelId="{48962787-8BDD-4720-AC42-CAC128FE0301}">
      <dsp:nvSpPr>
        <dsp:cNvPr id="0" name=""/>
        <dsp:cNvSpPr/>
      </dsp:nvSpPr>
      <dsp:spPr>
        <a:xfrm>
          <a:off x="2536060" y="2009999"/>
          <a:ext cx="5628842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60ADED-D9E6-45C3-813C-6401C536AA75}">
      <dsp:nvSpPr>
        <dsp:cNvPr id="0" name=""/>
        <dsp:cNvSpPr/>
      </dsp:nvSpPr>
      <dsp:spPr>
        <a:xfrm>
          <a:off x="2641601" y="2033928"/>
          <a:ext cx="5523301" cy="478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+mn-lt"/>
            </a:rPr>
            <a:t>Favors or services</a:t>
          </a:r>
          <a:endParaRPr lang="en-US" sz="2300" kern="1200" dirty="0">
            <a:latin typeface="+mn-lt"/>
          </a:endParaRPr>
        </a:p>
      </dsp:txBody>
      <dsp:txXfrm>
        <a:off x="2641601" y="2033928"/>
        <a:ext cx="5523301" cy="478571"/>
      </dsp:txXfrm>
    </dsp:sp>
    <dsp:sp modelId="{8A25F3CE-5AE0-4A15-BBF3-D0EAA06CC8B9}">
      <dsp:nvSpPr>
        <dsp:cNvPr id="0" name=""/>
        <dsp:cNvSpPr/>
      </dsp:nvSpPr>
      <dsp:spPr>
        <a:xfrm>
          <a:off x="2536060" y="2512499"/>
          <a:ext cx="5628842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FFF6D-3830-400D-9F62-8C3CDB1338EB}">
      <dsp:nvSpPr>
        <dsp:cNvPr id="0" name=""/>
        <dsp:cNvSpPr/>
      </dsp:nvSpPr>
      <dsp:spPr>
        <a:xfrm>
          <a:off x="48247" y="540"/>
          <a:ext cx="8640000" cy="11056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Do not solicit any gift from a Vendor or Lobbyist for the personal benefit of yourself or any other person</a:t>
          </a:r>
        </a:p>
      </dsp:txBody>
      <dsp:txXfrm>
        <a:off x="48247" y="540"/>
        <a:ext cx="8640000" cy="11056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4CC8E-C7FA-4FE8-A5D1-2291FDA48315}">
      <dsp:nvSpPr>
        <dsp:cNvPr id="0" name=""/>
        <dsp:cNvSpPr/>
      </dsp:nvSpPr>
      <dsp:spPr>
        <a:xfrm rot="4396374">
          <a:off x="648750" y="956229"/>
          <a:ext cx="4148273" cy="2892903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B90DC-59D5-4031-8DA6-ACA38E4E2E7E}">
      <dsp:nvSpPr>
        <dsp:cNvPr id="0" name=""/>
        <dsp:cNvSpPr/>
      </dsp:nvSpPr>
      <dsp:spPr>
        <a:xfrm>
          <a:off x="1391482" y="289052"/>
          <a:ext cx="1955782" cy="76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Not accepting “anything of value”…</a:t>
          </a:r>
        </a:p>
      </dsp:txBody>
      <dsp:txXfrm>
        <a:off x="1391482" y="289052"/>
        <a:ext cx="1955782" cy="768857"/>
      </dsp:txXfrm>
    </dsp:sp>
    <dsp:sp modelId="{7408E200-E618-4327-90E9-AB9063ED5A33}">
      <dsp:nvSpPr>
        <dsp:cNvPr id="0" name=""/>
        <dsp:cNvSpPr/>
      </dsp:nvSpPr>
      <dsp:spPr>
        <a:xfrm>
          <a:off x="2344775" y="4036504"/>
          <a:ext cx="4721945" cy="768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The larger the gift, the more you should know</a:t>
          </a:r>
        </a:p>
      </dsp:txBody>
      <dsp:txXfrm>
        <a:off x="2344775" y="4036504"/>
        <a:ext cx="4721945" cy="7688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9CA0B-F584-408E-A660-59DB22FD884E}">
      <dsp:nvSpPr>
        <dsp:cNvPr id="0" name=""/>
        <dsp:cNvSpPr/>
      </dsp:nvSpPr>
      <dsp:spPr>
        <a:xfrm>
          <a:off x="0" y="535845"/>
          <a:ext cx="3528392" cy="13360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n-lt"/>
            </a:rPr>
            <a:t>Caveat… “when you know, or should know, it was given to influence your official actions”</a:t>
          </a:r>
        </a:p>
      </dsp:txBody>
      <dsp:txXfrm>
        <a:off x="0" y="535845"/>
        <a:ext cx="3528392" cy="133600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BD5CC-BB53-4B02-B800-47D467996643}">
      <dsp:nvSpPr>
        <dsp:cNvPr id="0" name=""/>
        <dsp:cNvSpPr/>
      </dsp:nvSpPr>
      <dsp:spPr>
        <a:xfrm>
          <a:off x="461218" y="1106657"/>
          <a:ext cx="8221563" cy="74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n-lt"/>
            </a:rPr>
            <a:t>Do not accept any gift from a Lobbyist or Vendor </a:t>
          </a:r>
          <a:r>
            <a:rPr lang="en-US" sz="2800" b="1" kern="1200" dirty="0">
              <a:latin typeface="+mn-lt"/>
            </a:rPr>
            <a:t>that you know, </a:t>
          </a:r>
          <a:r>
            <a:rPr lang="en-US" sz="2800" b="1" i="0" kern="1200" dirty="0">
              <a:latin typeface="+mn-lt"/>
            </a:rPr>
            <a:t>or should reasonably believe </a:t>
          </a:r>
          <a:r>
            <a:rPr lang="en-US" sz="2800" kern="1200" dirty="0">
              <a:latin typeface="+mn-lt"/>
            </a:rPr>
            <a:t>has a greater value than $100, if you are a procurement employee.</a:t>
          </a:r>
        </a:p>
      </dsp:txBody>
      <dsp:txXfrm>
        <a:off x="461218" y="1106657"/>
        <a:ext cx="8221563" cy="747414"/>
      </dsp:txXfrm>
    </dsp:sp>
    <dsp:sp modelId="{57E0C47D-CA2C-48E2-BCC9-407B576C4342}">
      <dsp:nvSpPr>
        <dsp:cNvPr id="0" name=""/>
        <dsp:cNvSpPr/>
      </dsp:nvSpPr>
      <dsp:spPr>
        <a:xfrm>
          <a:off x="461218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3E4DB9-DACF-4341-A4F0-7A87F117A720}">
      <dsp:nvSpPr>
        <dsp:cNvPr id="0" name=""/>
        <dsp:cNvSpPr/>
      </dsp:nvSpPr>
      <dsp:spPr>
        <a:xfrm>
          <a:off x="1621372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8E5862-1868-498C-93F0-DF7BDC606CFF}">
      <dsp:nvSpPr>
        <dsp:cNvPr id="0" name=""/>
        <dsp:cNvSpPr/>
      </dsp:nvSpPr>
      <dsp:spPr>
        <a:xfrm>
          <a:off x="2781526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1FEE3D-3270-4E2E-916C-79A3FE123CA3}">
      <dsp:nvSpPr>
        <dsp:cNvPr id="0" name=""/>
        <dsp:cNvSpPr/>
      </dsp:nvSpPr>
      <dsp:spPr>
        <a:xfrm>
          <a:off x="3941680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A4CBB6-BC81-4C07-A288-4CBDEA02876F}">
      <dsp:nvSpPr>
        <dsp:cNvPr id="0" name=""/>
        <dsp:cNvSpPr/>
      </dsp:nvSpPr>
      <dsp:spPr>
        <a:xfrm>
          <a:off x="5101834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05498E-59D0-4508-B3FE-0AF1FD985FDF}">
      <dsp:nvSpPr>
        <dsp:cNvPr id="0" name=""/>
        <dsp:cNvSpPr/>
      </dsp:nvSpPr>
      <dsp:spPr>
        <a:xfrm>
          <a:off x="6261988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E8B786-86BD-4020-B4B2-144571C56AAC}">
      <dsp:nvSpPr>
        <dsp:cNvPr id="0" name=""/>
        <dsp:cNvSpPr/>
      </dsp:nvSpPr>
      <dsp:spPr>
        <a:xfrm>
          <a:off x="7422141" y="1854072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C72845-A232-425B-82DB-DBDD02830F5C}">
      <dsp:nvSpPr>
        <dsp:cNvPr id="0" name=""/>
        <dsp:cNvSpPr/>
      </dsp:nvSpPr>
      <dsp:spPr>
        <a:xfrm>
          <a:off x="0" y="0"/>
          <a:ext cx="81692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8D2FF4-93F5-4919-A49B-74A683DD16EA}">
      <dsp:nvSpPr>
        <dsp:cNvPr id="0" name=""/>
        <dsp:cNvSpPr/>
      </dsp:nvSpPr>
      <dsp:spPr>
        <a:xfrm>
          <a:off x="0" y="0"/>
          <a:ext cx="3827202" cy="480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69AA"/>
              </a:solidFill>
              <a:latin typeface="+mj-lt"/>
            </a:rPr>
            <a:t>Any employee participating in procurement through:</a:t>
          </a:r>
        </a:p>
      </dsp:txBody>
      <dsp:txXfrm>
        <a:off x="0" y="0"/>
        <a:ext cx="3827202" cy="4805361"/>
      </dsp:txXfrm>
    </dsp:sp>
    <dsp:sp modelId="{6A7C12EA-78B4-4E9F-A60D-D9F4FD35483B}">
      <dsp:nvSpPr>
        <dsp:cNvPr id="0" name=""/>
        <dsp:cNvSpPr/>
      </dsp:nvSpPr>
      <dsp:spPr>
        <a:xfrm>
          <a:off x="3908456" y="45284"/>
          <a:ext cx="4252291" cy="9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Decision, approval, disapproval or recommendation</a:t>
          </a:r>
        </a:p>
      </dsp:txBody>
      <dsp:txXfrm>
        <a:off x="3908456" y="45284"/>
        <a:ext cx="4252291" cy="905698"/>
      </dsp:txXfrm>
    </dsp:sp>
    <dsp:sp modelId="{509881B5-2B40-4772-8371-1FEB78D88F93}">
      <dsp:nvSpPr>
        <dsp:cNvPr id="0" name=""/>
        <dsp:cNvSpPr/>
      </dsp:nvSpPr>
      <dsp:spPr>
        <a:xfrm>
          <a:off x="3827202" y="950983"/>
          <a:ext cx="4333545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81FD05B-E90A-4FC8-9644-ACAFBAE80493}">
      <dsp:nvSpPr>
        <dsp:cNvPr id="0" name=""/>
        <dsp:cNvSpPr/>
      </dsp:nvSpPr>
      <dsp:spPr>
        <a:xfrm>
          <a:off x="3908456" y="996267"/>
          <a:ext cx="4252291" cy="9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Preparing purchase </a:t>
          </a:r>
          <a:r>
            <a:rPr lang="en-US" sz="2300" b="0" kern="1200" dirty="0"/>
            <a:t>requests</a:t>
          </a:r>
        </a:p>
      </dsp:txBody>
      <dsp:txXfrm>
        <a:off x="3908456" y="996267"/>
        <a:ext cx="4252291" cy="905698"/>
      </dsp:txXfrm>
    </dsp:sp>
    <dsp:sp modelId="{E88BB1BD-8329-41E2-83D7-8244B2A1E874}">
      <dsp:nvSpPr>
        <dsp:cNvPr id="0" name=""/>
        <dsp:cNvSpPr/>
      </dsp:nvSpPr>
      <dsp:spPr>
        <a:xfrm>
          <a:off x="3827202" y="1901966"/>
          <a:ext cx="4333545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59A82C7-B7AD-47E7-BD3B-E8FDAA3409C8}">
      <dsp:nvSpPr>
        <dsp:cNvPr id="0" name=""/>
        <dsp:cNvSpPr/>
      </dsp:nvSpPr>
      <dsp:spPr>
        <a:xfrm>
          <a:off x="3908456" y="1947250"/>
          <a:ext cx="4252291" cy="9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dirty="0"/>
            <a:t>Influencing</a:t>
          </a:r>
          <a:r>
            <a:rPr lang="en-US" sz="2300" kern="1200" dirty="0"/>
            <a:t> specifications or standards</a:t>
          </a:r>
        </a:p>
      </dsp:txBody>
      <dsp:txXfrm>
        <a:off x="3908456" y="1947250"/>
        <a:ext cx="4252291" cy="905698"/>
      </dsp:txXfrm>
    </dsp:sp>
    <dsp:sp modelId="{77EC4789-968D-4C9F-92F2-2A6A7332EBC5}">
      <dsp:nvSpPr>
        <dsp:cNvPr id="0" name=""/>
        <dsp:cNvSpPr/>
      </dsp:nvSpPr>
      <dsp:spPr>
        <a:xfrm>
          <a:off x="3827202" y="2852949"/>
          <a:ext cx="4333545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BA8B7D6-3088-4880-8A13-28DF4201F7AC}">
      <dsp:nvSpPr>
        <dsp:cNvPr id="0" name=""/>
        <dsp:cNvSpPr/>
      </dsp:nvSpPr>
      <dsp:spPr>
        <a:xfrm>
          <a:off x="3908456" y="2898233"/>
          <a:ext cx="4252291" cy="9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Investigations or auditing</a:t>
          </a:r>
        </a:p>
      </dsp:txBody>
      <dsp:txXfrm>
        <a:off x="3908456" y="2898233"/>
        <a:ext cx="4252291" cy="905698"/>
      </dsp:txXfrm>
    </dsp:sp>
    <dsp:sp modelId="{077C56FE-D2C7-4DF8-A912-E50823AC50FC}">
      <dsp:nvSpPr>
        <dsp:cNvPr id="0" name=""/>
        <dsp:cNvSpPr/>
      </dsp:nvSpPr>
      <dsp:spPr>
        <a:xfrm>
          <a:off x="3827202" y="3803932"/>
          <a:ext cx="4333545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00E84BDE-1DB7-4B9A-A3BE-E213498C06D4}">
      <dsp:nvSpPr>
        <dsp:cNvPr id="0" name=""/>
        <dsp:cNvSpPr/>
      </dsp:nvSpPr>
      <dsp:spPr>
        <a:xfrm>
          <a:off x="3908456" y="3849216"/>
          <a:ext cx="4252291" cy="90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Any other </a:t>
          </a:r>
          <a:r>
            <a:rPr lang="en-US" sz="2300" b="0" kern="1200" dirty="0"/>
            <a:t>advisory</a:t>
          </a:r>
          <a:r>
            <a:rPr lang="en-US" sz="2300" kern="1200" dirty="0"/>
            <a:t> capacity</a:t>
          </a:r>
        </a:p>
      </dsp:txBody>
      <dsp:txXfrm>
        <a:off x="3908456" y="3849216"/>
        <a:ext cx="4252291" cy="905698"/>
      </dsp:txXfrm>
    </dsp:sp>
    <dsp:sp modelId="{E092359B-EE87-4331-AC2D-D6505AF69056}">
      <dsp:nvSpPr>
        <dsp:cNvPr id="0" name=""/>
        <dsp:cNvSpPr/>
      </dsp:nvSpPr>
      <dsp:spPr>
        <a:xfrm>
          <a:off x="3827202" y="4754915"/>
          <a:ext cx="4333545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64FDD-6282-4F8F-8ED4-168DA7DD6084}">
      <dsp:nvSpPr>
        <dsp:cNvPr id="0" name=""/>
        <dsp:cNvSpPr/>
      </dsp:nvSpPr>
      <dsp:spPr>
        <a:xfrm>
          <a:off x="0" y="0"/>
          <a:ext cx="7006210" cy="1543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 not disclose or use non-public information for personal gain or benefit of yourself or any other person or business entity.</a:t>
          </a:r>
        </a:p>
      </dsp:txBody>
      <dsp:txXfrm>
        <a:off x="45202" y="45202"/>
        <a:ext cx="5411090" cy="1452894"/>
      </dsp:txXfrm>
    </dsp:sp>
    <dsp:sp modelId="{64F02AEC-EABF-440E-85BC-099ABFBD9BEB}">
      <dsp:nvSpPr>
        <dsp:cNvPr id="0" name=""/>
        <dsp:cNvSpPr/>
      </dsp:nvSpPr>
      <dsp:spPr>
        <a:xfrm>
          <a:off x="1236389" y="1886253"/>
          <a:ext cx="7006210" cy="1543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342017"/>
                <a:satOff val="-38530"/>
                <a:lumOff val="-7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342017"/>
                <a:satOff val="-38530"/>
                <a:lumOff val="-7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342017"/>
                <a:satOff val="-38530"/>
                <a:lumOff val="-7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Such as; educational records, medical records, PII and PHI</a:t>
          </a:r>
        </a:p>
      </dsp:txBody>
      <dsp:txXfrm>
        <a:off x="1281591" y="1931455"/>
        <a:ext cx="4676272" cy="1452894"/>
      </dsp:txXfrm>
    </dsp:sp>
    <dsp:sp modelId="{4DBD9B92-1898-464A-92AE-63377E2EA466}">
      <dsp:nvSpPr>
        <dsp:cNvPr id="0" name=""/>
        <dsp:cNvSpPr/>
      </dsp:nvSpPr>
      <dsp:spPr>
        <a:xfrm>
          <a:off x="6003066" y="1213204"/>
          <a:ext cx="1003143" cy="100314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28773" y="1213204"/>
        <a:ext cx="551729" cy="7548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8BDCB-C373-4053-B56B-26C11A5DA99C}">
      <dsp:nvSpPr>
        <dsp:cNvPr id="0" name=""/>
        <dsp:cNvSpPr/>
      </dsp:nvSpPr>
      <dsp:spPr>
        <a:xfrm>
          <a:off x="-11" y="171885"/>
          <a:ext cx="9322927" cy="7620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APPLIES TO ALL CURRENT &amp; </a:t>
          </a:r>
          <a:r>
            <a:rPr lang="en-US" sz="2800" kern="1200" dirty="0">
              <a:solidFill>
                <a:srgbClr val="FF0000"/>
              </a:solidFill>
              <a:latin typeface="+mj-lt"/>
            </a:rPr>
            <a:t>FORMER EMPLOYEES</a:t>
          </a:r>
          <a:r>
            <a:rPr lang="en-US" sz="2800" kern="1200" dirty="0">
              <a:solidFill>
                <a:srgbClr val="666666"/>
              </a:solidFill>
              <a:latin typeface="+mj-lt"/>
            </a:rPr>
            <a:t>!!!</a:t>
          </a:r>
        </a:p>
      </dsp:txBody>
      <dsp:txXfrm>
        <a:off x="-11" y="171885"/>
        <a:ext cx="9322927" cy="762038"/>
      </dsp:txXfrm>
    </dsp:sp>
    <dsp:sp modelId="{5E026B96-39F6-47A3-9BB2-23928892FBB7}">
      <dsp:nvSpPr>
        <dsp:cNvPr id="0" name=""/>
        <dsp:cNvSpPr/>
      </dsp:nvSpPr>
      <dsp:spPr>
        <a:xfrm>
          <a:off x="-11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378118-C740-4EFA-B51A-688F79EC1911}">
      <dsp:nvSpPr>
        <dsp:cNvPr id="0" name=""/>
        <dsp:cNvSpPr/>
      </dsp:nvSpPr>
      <dsp:spPr>
        <a:xfrm>
          <a:off x="1182840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B8023E-F2E3-4872-AEA7-8AAB8A5EF50A}">
      <dsp:nvSpPr>
        <dsp:cNvPr id="0" name=""/>
        <dsp:cNvSpPr/>
      </dsp:nvSpPr>
      <dsp:spPr>
        <a:xfrm>
          <a:off x="2365693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48886C-5CEB-406F-A37B-7A5DE6B4B083}">
      <dsp:nvSpPr>
        <dsp:cNvPr id="0" name=""/>
        <dsp:cNvSpPr/>
      </dsp:nvSpPr>
      <dsp:spPr>
        <a:xfrm>
          <a:off x="3548546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C0AE93-9FB1-4916-92FB-7D27A5F4D881}">
      <dsp:nvSpPr>
        <dsp:cNvPr id="0" name=""/>
        <dsp:cNvSpPr/>
      </dsp:nvSpPr>
      <dsp:spPr>
        <a:xfrm>
          <a:off x="4731398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D0EA69-9777-4154-B401-C6EF78E73980}">
      <dsp:nvSpPr>
        <dsp:cNvPr id="0" name=""/>
        <dsp:cNvSpPr/>
      </dsp:nvSpPr>
      <dsp:spPr>
        <a:xfrm>
          <a:off x="5914251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69FBC0-7FE1-4B9F-9128-561185E88B3B}">
      <dsp:nvSpPr>
        <dsp:cNvPr id="0" name=""/>
        <dsp:cNvSpPr/>
      </dsp:nvSpPr>
      <dsp:spPr>
        <a:xfrm>
          <a:off x="7097103" y="933923"/>
          <a:ext cx="1117655" cy="186275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8D828-4B41-4A58-A238-72FD37E590A0}">
      <dsp:nvSpPr>
        <dsp:cNvPr id="0" name=""/>
        <dsp:cNvSpPr/>
      </dsp:nvSpPr>
      <dsp:spPr>
        <a:xfrm>
          <a:off x="2393" y="20244"/>
          <a:ext cx="2915888" cy="1166355"/>
        </a:xfrm>
        <a:prstGeom prst="chevron">
          <a:avLst/>
        </a:prstGeom>
        <a:solidFill>
          <a:srgbClr val="003865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+mj-lt"/>
            </a:rPr>
            <a:t>Stay Informed</a:t>
          </a:r>
          <a:endParaRPr lang="en-US" sz="2600" kern="1200" dirty="0">
            <a:latin typeface="+mj-lt"/>
          </a:endParaRPr>
        </a:p>
      </dsp:txBody>
      <dsp:txXfrm>
        <a:off x="585571" y="20244"/>
        <a:ext cx="1749533" cy="1166355"/>
      </dsp:txXfrm>
    </dsp:sp>
    <dsp:sp modelId="{E869E4A2-A703-430D-A92E-7E445C517821}">
      <dsp:nvSpPr>
        <dsp:cNvPr id="0" name=""/>
        <dsp:cNvSpPr/>
      </dsp:nvSpPr>
      <dsp:spPr>
        <a:xfrm>
          <a:off x="2626693" y="20244"/>
          <a:ext cx="2915888" cy="1166355"/>
        </a:xfrm>
        <a:prstGeom prst="chevron">
          <a:avLst/>
        </a:prstGeom>
        <a:solidFill>
          <a:srgbClr val="0069AA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 dirty="0">
              <a:latin typeface="+mj-lt"/>
            </a:rPr>
            <a:t>Raise Questions</a:t>
          </a:r>
          <a:endParaRPr lang="en-US" sz="2600" kern="1200" dirty="0">
            <a:latin typeface="+mj-lt"/>
          </a:endParaRPr>
        </a:p>
      </dsp:txBody>
      <dsp:txXfrm>
        <a:off x="3209871" y="20244"/>
        <a:ext cx="1749533" cy="1166355"/>
      </dsp:txXfrm>
    </dsp:sp>
    <dsp:sp modelId="{482D6206-0F3F-46BD-8552-AB347603CFD3}">
      <dsp:nvSpPr>
        <dsp:cNvPr id="0" name=""/>
        <dsp:cNvSpPr/>
      </dsp:nvSpPr>
      <dsp:spPr>
        <a:xfrm>
          <a:off x="5250992" y="20244"/>
          <a:ext cx="2915888" cy="1166355"/>
        </a:xfrm>
        <a:prstGeom prst="chevron">
          <a:avLst/>
        </a:prstGeom>
        <a:solidFill>
          <a:srgbClr val="008540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>
              <a:latin typeface="+mj-lt"/>
            </a:rPr>
            <a:t>Report Concerns</a:t>
          </a:r>
          <a:endParaRPr lang="en-US" sz="2600" kern="1200">
            <a:latin typeface="+mj-lt"/>
          </a:endParaRPr>
        </a:p>
      </dsp:txBody>
      <dsp:txXfrm>
        <a:off x="5834170" y="20244"/>
        <a:ext cx="1749533" cy="116635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8E9E-F60B-4FEC-B4E7-2C0E3CB57F30}">
      <dsp:nvSpPr>
        <dsp:cNvPr id="0" name=""/>
        <dsp:cNvSpPr/>
      </dsp:nvSpPr>
      <dsp:spPr>
        <a:xfrm>
          <a:off x="3988" y="0"/>
          <a:ext cx="8161297" cy="149507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6022" tIns="88011" rIns="44006" bIns="88011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This includes any business, employment or contractual relationship</a:t>
          </a:r>
        </a:p>
      </dsp:txBody>
      <dsp:txXfrm>
        <a:off x="3988" y="0"/>
        <a:ext cx="7787527" cy="149507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D88A8-5744-49D7-A6CE-86C73111EE11}">
      <dsp:nvSpPr>
        <dsp:cNvPr id="0" name=""/>
        <dsp:cNvSpPr/>
      </dsp:nvSpPr>
      <dsp:spPr>
        <a:xfrm>
          <a:off x="342688" y="1638850"/>
          <a:ext cx="1306998" cy="13069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0F22B0-09C9-4B1E-8967-EBF48920BEF5}">
      <dsp:nvSpPr>
        <dsp:cNvPr id="0" name=""/>
        <dsp:cNvSpPr/>
      </dsp:nvSpPr>
      <dsp:spPr>
        <a:xfrm>
          <a:off x="996188" y="1638850"/>
          <a:ext cx="6973316" cy="130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7150" rIns="0" bIns="571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Nepotism… It’s All Relative</a:t>
          </a:r>
        </a:p>
      </dsp:txBody>
      <dsp:txXfrm>
        <a:off x="996188" y="1638850"/>
        <a:ext cx="6973316" cy="130699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A4755-E4BB-4074-8988-927AD329F153}">
      <dsp:nvSpPr>
        <dsp:cNvPr id="0" name=""/>
        <dsp:cNvSpPr/>
      </dsp:nvSpPr>
      <dsp:spPr>
        <a:xfrm>
          <a:off x="0" y="0"/>
          <a:ext cx="7834748" cy="3983718"/>
        </a:xfrm>
        <a:prstGeom prst="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Approval can only happen when one related person can not affect the other’s:</a:t>
          </a:r>
        </a:p>
      </dsp:txBody>
      <dsp:txXfrm>
        <a:off x="0" y="0"/>
        <a:ext cx="7834748" cy="1195115"/>
      </dsp:txXfrm>
    </dsp:sp>
    <dsp:sp modelId="{AD76B9BD-2381-4594-8C85-7C2EAEAFD134}">
      <dsp:nvSpPr>
        <dsp:cNvPr id="0" name=""/>
        <dsp:cNvSpPr/>
      </dsp:nvSpPr>
      <dsp:spPr>
        <a:xfrm>
          <a:off x="783474" y="1197546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Appointment</a:t>
          </a:r>
        </a:p>
      </dsp:txBody>
      <dsp:txXfrm>
        <a:off x="793028" y="1207100"/>
        <a:ext cx="6248690" cy="307097"/>
      </dsp:txXfrm>
    </dsp:sp>
    <dsp:sp modelId="{2B07FD35-9589-4A15-A0EC-A54D17A174BC}">
      <dsp:nvSpPr>
        <dsp:cNvPr id="0" name=""/>
        <dsp:cNvSpPr/>
      </dsp:nvSpPr>
      <dsp:spPr>
        <a:xfrm>
          <a:off x="783474" y="1573938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Retention</a:t>
          </a:r>
        </a:p>
      </dsp:txBody>
      <dsp:txXfrm>
        <a:off x="793028" y="1583492"/>
        <a:ext cx="6248690" cy="307097"/>
      </dsp:txXfrm>
    </dsp:sp>
    <dsp:sp modelId="{0D3A955D-4B6B-452E-8401-9B5DD80186D1}">
      <dsp:nvSpPr>
        <dsp:cNvPr id="0" name=""/>
        <dsp:cNvSpPr/>
      </dsp:nvSpPr>
      <dsp:spPr>
        <a:xfrm>
          <a:off x="783474" y="1950329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 Assignments</a:t>
          </a:r>
        </a:p>
      </dsp:txBody>
      <dsp:txXfrm>
        <a:off x="793028" y="1959883"/>
        <a:ext cx="6248690" cy="307097"/>
      </dsp:txXfrm>
    </dsp:sp>
    <dsp:sp modelId="{48EA116D-89CA-4EE8-AA62-3AA7FC42B5AD}">
      <dsp:nvSpPr>
        <dsp:cNvPr id="0" name=""/>
        <dsp:cNvSpPr/>
      </dsp:nvSpPr>
      <dsp:spPr>
        <a:xfrm>
          <a:off x="783474" y="2326720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Evaluation</a:t>
          </a:r>
        </a:p>
      </dsp:txBody>
      <dsp:txXfrm>
        <a:off x="793028" y="2336274"/>
        <a:ext cx="6248690" cy="307097"/>
      </dsp:txXfrm>
    </dsp:sp>
    <dsp:sp modelId="{1B20EF12-6FD6-4143-95FB-932448FB725E}">
      <dsp:nvSpPr>
        <dsp:cNvPr id="0" name=""/>
        <dsp:cNvSpPr/>
      </dsp:nvSpPr>
      <dsp:spPr>
        <a:xfrm>
          <a:off x="783474" y="2703112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Promotion</a:t>
          </a:r>
        </a:p>
      </dsp:txBody>
      <dsp:txXfrm>
        <a:off x="793028" y="2712666"/>
        <a:ext cx="6248690" cy="307097"/>
      </dsp:txXfrm>
    </dsp:sp>
    <dsp:sp modelId="{0CB1355F-23EA-4D77-A90D-DA813214F40F}">
      <dsp:nvSpPr>
        <dsp:cNvPr id="0" name=""/>
        <dsp:cNvSpPr/>
      </dsp:nvSpPr>
      <dsp:spPr>
        <a:xfrm>
          <a:off x="783474" y="3079503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Demotion</a:t>
          </a:r>
        </a:p>
      </dsp:txBody>
      <dsp:txXfrm>
        <a:off x="793028" y="3089057"/>
        <a:ext cx="6248690" cy="307097"/>
      </dsp:txXfrm>
    </dsp:sp>
    <dsp:sp modelId="{02949731-86FF-4E31-BC45-D30D0B12027D}">
      <dsp:nvSpPr>
        <dsp:cNvPr id="0" name=""/>
        <dsp:cNvSpPr/>
      </dsp:nvSpPr>
      <dsp:spPr>
        <a:xfrm>
          <a:off x="783474" y="3455894"/>
          <a:ext cx="6267798" cy="326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Salary</a:t>
          </a:r>
        </a:p>
      </dsp:txBody>
      <dsp:txXfrm>
        <a:off x="793028" y="3465448"/>
        <a:ext cx="6248690" cy="30709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BE430-D75F-46B8-BFD1-E923B784821F}">
      <dsp:nvSpPr>
        <dsp:cNvPr id="0" name=""/>
        <dsp:cNvSpPr/>
      </dsp:nvSpPr>
      <dsp:spPr>
        <a:xfrm>
          <a:off x="543433" y="149066"/>
          <a:ext cx="7914434" cy="719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n-lt"/>
            </a:rPr>
            <a:t>Do not employ related persons in a single organizational unit or work-related unit </a:t>
          </a:r>
          <a:r>
            <a:rPr lang="en-US" sz="3200" u="sng" kern="1200" dirty="0">
              <a:latin typeface="+mn-lt"/>
            </a:rPr>
            <a:t>unless first approved</a:t>
          </a:r>
          <a:r>
            <a:rPr lang="en-US" sz="2000" kern="1200" dirty="0">
              <a:latin typeface="+mn-lt"/>
            </a:rPr>
            <a:t>.</a:t>
          </a:r>
        </a:p>
      </dsp:txBody>
      <dsp:txXfrm>
        <a:off x="543433" y="149066"/>
        <a:ext cx="7914434" cy="719494"/>
      </dsp:txXfrm>
    </dsp:sp>
    <dsp:sp modelId="{569148D3-FCD0-472A-9F58-A76F9C44F4AD}">
      <dsp:nvSpPr>
        <dsp:cNvPr id="0" name=""/>
        <dsp:cNvSpPr/>
      </dsp:nvSpPr>
      <dsp:spPr>
        <a:xfrm>
          <a:off x="543433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0C5B25F-CCD5-4A00-BD49-05BBEB4846A3}">
      <dsp:nvSpPr>
        <dsp:cNvPr id="0" name=""/>
        <dsp:cNvSpPr/>
      </dsp:nvSpPr>
      <dsp:spPr>
        <a:xfrm>
          <a:off x="1703587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4957B7-BF77-4631-BFB5-4F86DBF0AB3A}">
      <dsp:nvSpPr>
        <dsp:cNvPr id="0" name=""/>
        <dsp:cNvSpPr/>
      </dsp:nvSpPr>
      <dsp:spPr>
        <a:xfrm>
          <a:off x="2863741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9A069C1-C72E-442A-AD21-5E5E1222AFCE}">
      <dsp:nvSpPr>
        <dsp:cNvPr id="0" name=""/>
        <dsp:cNvSpPr/>
      </dsp:nvSpPr>
      <dsp:spPr>
        <a:xfrm>
          <a:off x="4023895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6F8A0A-3E2C-45EE-9996-6FB01E4AA2F6}">
      <dsp:nvSpPr>
        <dsp:cNvPr id="0" name=""/>
        <dsp:cNvSpPr/>
      </dsp:nvSpPr>
      <dsp:spPr>
        <a:xfrm>
          <a:off x="5184049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1414DB-D6EC-48DD-B591-10D0D449511C}">
      <dsp:nvSpPr>
        <dsp:cNvPr id="0" name=""/>
        <dsp:cNvSpPr/>
      </dsp:nvSpPr>
      <dsp:spPr>
        <a:xfrm>
          <a:off x="6344203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1FF9D6-285D-443E-889C-22CF4EDC7091}">
      <dsp:nvSpPr>
        <dsp:cNvPr id="0" name=""/>
        <dsp:cNvSpPr/>
      </dsp:nvSpPr>
      <dsp:spPr>
        <a:xfrm>
          <a:off x="7504357" y="868560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CB6E1-1588-45E6-B5B7-64C0CCDC7916}">
      <dsp:nvSpPr>
        <dsp:cNvPr id="0" name=""/>
        <dsp:cNvSpPr/>
      </dsp:nvSpPr>
      <dsp:spPr>
        <a:xfrm>
          <a:off x="427136" y="54"/>
          <a:ext cx="1895757" cy="1137454"/>
        </a:xfrm>
        <a:prstGeom prst="fram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Husband or wife</a:t>
          </a:r>
          <a:endParaRPr lang="en-US" sz="1600" kern="1200" dirty="0">
            <a:solidFill>
              <a:srgbClr val="003865"/>
            </a:solidFill>
            <a:effectLst/>
            <a:latin typeface="+mn-lt"/>
          </a:endParaRPr>
        </a:p>
      </dsp:txBody>
      <dsp:txXfrm>
        <a:off x="569318" y="142236"/>
        <a:ext cx="1611393" cy="853090"/>
      </dsp:txXfrm>
    </dsp:sp>
    <dsp:sp modelId="{0DA10DB5-D62F-449D-B286-EDBAB6202D37}">
      <dsp:nvSpPr>
        <dsp:cNvPr id="0" name=""/>
        <dsp:cNvSpPr/>
      </dsp:nvSpPr>
      <dsp:spPr>
        <a:xfrm>
          <a:off x="2512469" y="54"/>
          <a:ext cx="1895757" cy="1137454"/>
        </a:xfrm>
        <a:prstGeom prst="fram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Parent or child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2654651" y="142236"/>
        <a:ext cx="1611393" cy="853090"/>
      </dsp:txXfrm>
    </dsp:sp>
    <dsp:sp modelId="{72CF1A27-96D3-48D7-9FC8-2240ED325E40}">
      <dsp:nvSpPr>
        <dsp:cNvPr id="0" name=""/>
        <dsp:cNvSpPr/>
      </dsp:nvSpPr>
      <dsp:spPr>
        <a:xfrm>
          <a:off x="4597802" y="54"/>
          <a:ext cx="1895757" cy="1137454"/>
        </a:xfrm>
        <a:prstGeom prst="fram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Brother or sister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4739984" y="142236"/>
        <a:ext cx="1611393" cy="853090"/>
      </dsp:txXfrm>
    </dsp:sp>
    <dsp:sp modelId="{E01852C7-E12C-40EB-84FC-B16DDF7C9871}">
      <dsp:nvSpPr>
        <dsp:cNvPr id="0" name=""/>
        <dsp:cNvSpPr/>
      </dsp:nvSpPr>
      <dsp:spPr>
        <a:xfrm>
          <a:off x="427136" y="1327084"/>
          <a:ext cx="1895757" cy="1137454"/>
        </a:xfrm>
        <a:prstGeom prst="fram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Grandparent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569318" y="1469266"/>
        <a:ext cx="1611393" cy="853090"/>
      </dsp:txXfrm>
    </dsp:sp>
    <dsp:sp modelId="{570B8906-D11C-4142-BD0C-3EA97CA7C738}">
      <dsp:nvSpPr>
        <dsp:cNvPr id="0" name=""/>
        <dsp:cNvSpPr/>
      </dsp:nvSpPr>
      <dsp:spPr>
        <a:xfrm>
          <a:off x="2512469" y="1327084"/>
          <a:ext cx="1895757" cy="1137454"/>
        </a:xfrm>
        <a:prstGeom prst="fram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Grandchild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2654651" y="1469266"/>
        <a:ext cx="1611393" cy="853090"/>
      </dsp:txXfrm>
    </dsp:sp>
    <dsp:sp modelId="{98C18282-640D-46D4-BBC6-6480AA0E10E1}">
      <dsp:nvSpPr>
        <dsp:cNvPr id="0" name=""/>
        <dsp:cNvSpPr/>
      </dsp:nvSpPr>
      <dsp:spPr>
        <a:xfrm>
          <a:off x="4597802" y="1327084"/>
          <a:ext cx="1895757" cy="1137454"/>
        </a:xfrm>
        <a:prstGeom prst="fram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Aunt or uncle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4739984" y="1469266"/>
        <a:ext cx="1611393" cy="853090"/>
      </dsp:txXfrm>
    </dsp:sp>
    <dsp:sp modelId="{C29155A0-2D32-4BA5-B975-EEA723EF1F58}">
      <dsp:nvSpPr>
        <dsp:cNvPr id="0" name=""/>
        <dsp:cNvSpPr/>
      </dsp:nvSpPr>
      <dsp:spPr>
        <a:xfrm>
          <a:off x="427136" y="2654114"/>
          <a:ext cx="1895757" cy="1137454"/>
        </a:xfrm>
        <a:prstGeom prst="fram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First cousin, niece, or nephew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569318" y="2796296"/>
        <a:ext cx="1611393" cy="853090"/>
      </dsp:txXfrm>
    </dsp:sp>
    <dsp:sp modelId="{EB7FFBFF-FDA6-4AB2-A841-16326B5DBAD8}">
      <dsp:nvSpPr>
        <dsp:cNvPr id="0" name=""/>
        <dsp:cNvSpPr/>
      </dsp:nvSpPr>
      <dsp:spPr>
        <a:xfrm>
          <a:off x="2512469" y="2654114"/>
          <a:ext cx="1895757" cy="1137454"/>
        </a:xfrm>
        <a:prstGeom prst="fram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Spouse of a child, brother, sister or parent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2654651" y="2796296"/>
        <a:ext cx="1611393" cy="853090"/>
      </dsp:txXfrm>
    </dsp:sp>
    <dsp:sp modelId="{5AED7D25-36F7-4084-8D0F-186CDE3EE849}">
      <dsp:nvSpPr>
        <dsp:cNvPr id="0" name=""/>
        <dsp:cNvSpPr/>
      </dsp:nvSpPr>
      <dsp:spPr>
        <a:xfrm>
          <a:off x="4597802" y="2654114"/>
          <a:ext cx="1895757" cy="1137454"/>
        </a:xfrm>
        <a:prstGeom prst="fram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Parent, child, brother or sister of spouse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4739984" y="2796296"/>
        <a:ext cx="1611393" cy="853090"/>
      </dsp:txXfrm>
    </dsp:sp>
    <dsp:sp modelId="{AF373551-3455-445E-A7BD-87ECB9936A27}">
      <dsp:nvSpPr>
        <dsp:cNvPr id="0" name=""/>
        <dsp:cNvSpPr/>
      </dsp:nvSpPr>
      <dsp:spPr>
        <a:xfrm>
          <a:off x="427136" y="3981144"/>
          <a:ext cx="1895757" cy="1137454"/>
        </a:xfrm>
        <a:prstGeom prst="fram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Fiancé or fiancée 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569318" y="4123326"/>
        <a:ext cx="1611393" cy="853090"/>
      </dsp:txXfrm>
    </dsp:sp>
    <dsp:sp modelId="{8D5200CB-2943-4E75-AC45-2C8103E166E9}">
      <dsp:nvSpPr>
        <dsp:cNvPr id="0" name=""/>
        <dsp:cNvSpPr/>
      </dsp:nvSpPr>
      <dsp:spPr>
        <a:xfrm>
          <a:off x="2512469" y="3981144"/>
          <a:ext cx="1895757" cy="1137454"/>
        </a:xfrm>
        <a:prstGeom prst="fram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>
              <a:solidFill>
                <a:srgbClr val="003865"/>
              </a:solidFill>
              <a:effectLst/>
              <a:latin typeface="+mn-lt"/>
            </a:rPr>
            <a:t>Persons intending to marry or form a household</a:t>
          </a:r>
          <a:endParaRPr lang="en-US" sz="1600" kern="1200">
            <a:solidFill>
              <a:srgbClr val="003865"/>
            </a:solidFill>
            <a:effectLst/>
            <a:latin typeface="+mn-lt"/>
          </a:endParaRPr>
        </a:p>
      </dsp:txBody>
      <dsp:txXfrm>
        <a:off x="2654651" y="4123326"/>
        <a:ext cx="1611393" cy="853090"/>
      </dsp:txXfrm>
    </dsp:sp>
    <dsp:sp modelId="{7D69AE0C-2630-4BF6-B0EF-3FBF7726B508}">
      <dsp:nvSpPr>
        <dsp:cNvPr id="0" name=""/>
        <dsp:cNvSpPr/>
      </dsp:nvSpPr>
      <dsp:spPr>
        <a:xfrm>
          <a:off x="4597802" y="3981144"/>
          <a:ext cx="1895757" cy="1137454"/>
        </a:xfrm>
        <a:prstGeom prst="fram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>
              <a:solidFill>
                <a:srgbClr val="FF0000"/>
              </a:solidFill>
              <a:effectLst/>
              <a:latin typeface="+mn-lt"/>
            </a:rPr>
            <a:t>Same legal residence</a:t>
          </a:r>
          <a:endParaRPr lang="en-US" sz="1600" b="1" kern="1200" dirty="0">
            <a:solidFill>
              <a:srgbClr val="FF0000"/>
            </a:solidFill>
            <a:effectLst/>
            <a:latin typeface="+mn-lt"/>
          </a:endParaRPr>
        </a:p>
      </dsp:txBody>
      <dsp:txXfrm>
        <a:off x="4739984" y="4123326"/>
        <a:ext cx="1611393" cy="85309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859F2-8008-41EC-A0F2-5D36092B6447}">
      <dsp:nvSpPr>
        <dsp:cNvPr id="0" name=""/>
        <dsp:cNvSpPr/>
      </dsp:nvSpPr>
      <dsp:spPr>
        <a:xfrm>
          <a:off x="461218" y="430183"/>
          <a:ext cx="8221562" cy="747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j-lt"/>
            </a:rPr>
            <a:t>Any activity not part of the your UWF system duties and for which the UWF system does not compensate you.</a:t>
          </a:r>
        </a:p>
      </dsp:txBody>
      <dsp:txXfrm>
        <a:off x="461218" y="430183"/>
        <a:ext cx="8221562" cy="747414"/>
      </dsp:txXfrm>
    </dsp:sp>
    <dsp:sp modelId="{D435EE96-E4BA-4E70-8E9E-849AF3F6318D}">
      <dsp:nvSpPr>
        <dsp:cNvPr id="0" name=""/>
        <dsp:cNvSpPr/>
      </dsp:nvSpPr>
      <dsp:spPr>
        <a:xfrm>
          <a:off x="461218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FCCD9C-A72B-476D-92BA-796875FE09C3}">
      <dsp:nvSpPr>
        <dsp:cNvPr id="0" name=""/>
        <dsp:cNvSpPr/>
      </dsp:nvSpPr>
      <dsp:spPr>
        <a:xfrm>
          <a:off x="1621372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6828D2-D9CA-4372-8238-E5D47CCD041C}">
      <dsp:nvSpPr>
        <dsp:cNvPr id="0" name=""/>
        <dsp:cNvSpPr/>
      </dsp:nvSpPr>
      <dsp:spPr>
        <a:xfrm>
          <a:off x="2781525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CFCFE-278F-49CA-80F0-0CC655FB4747}">
      <dsp:nvSpPr>
        <dsp:cNvPr id="0" name=""/>
        <dsp:cNvSpPr/>
      </dsp:nvSpPr>
      <dsp:spPr>
        <a:xfrm>
          <a:off x="3941679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AE5F0F-67BD-49D1-AA50-4CBB815E525C}">
      <dsp:nvSpPr>
        <dsp:cNvPr id="0" name=""/>
        <dsp:cNvSpPr/>
      </dsp:nvSpPr>
      <dsp:spPr>
        <a:xfrm>
          <a:off x="5101833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C873C8-9EA6-432C-9E64-1B5CD9F3C302}">
      <dsp:nvSpPr>
        <dsp:cNvPr id="0" name=""/>
        <dsp:cNvSpPr/>
      </dsp:nvSpPr>
      <dsp:spPr>
        <a:xfrm>
          <a:off x="6261987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286384-10B3-44C5-A32B-1FBB9DC121CA}">
      <dsp:nvSpPr>
        <dsp:cNvPr id="0" name=""/>
        <dsp:cNvSpPr/>
      </dsp:nvSpPr>
      <dsp:spPr>
        <a:xfrm>
          <a:off x="7422141" y="1177598"/>
          <a:ext cx="1096208" cy="18270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7F491-88D5-4035-A5B4-F87A520B6EB9}">
      <dsp:nvSpPr>
        <dsp:cNvPr id="0" name=""/>
        <dsp:cNvSpPr/>
      </dsp:nvSpPr>
      <dsp:spPr>
        <a:xfrm>
          <a:off x="0" y="919"/>
          <a:ext cx="816902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7549FB-75A9-4AE5-A5F2-713C1FCDCDFB}">
      <dsp:nvSpPr>
        <dsp:cNvPr id="0" name=""/>
        <dsp:cNvSpPr/>
      </dsp:nvSpPr>
      <dsp:spPr>
        <a:xfrm>
          <a:off x="0" y="919"/>
          <a:ext cx="8169022" cy="1881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69AA"/>
              </a:solidFill>
              <a:latin typeface="+mn-lt"/>
            </a:rPr>
            <a:t>Conflict of Interest</a:t>
          </a:r>
          <a:r>
            <a:rPr lang="en-US" sz="3200" kern="1200" dirty="0">
              <a:latin typeface="+mn-lt"/>
            </a:rPr>
            <a:t>; noun: a situation in which a person is in a position to derive personal benefit from actions or decisions made in their official capacity.</a:t>
          </a:r>
        </a:p>
      </dsp:txBody>
      <dsp:txXfrm>
        <a:off x="0" y="919"/>
        <a:ext cx="8169022" cy="188150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C2BB8-3324-4A38-873B-1733418A6728}">
      <dsp:nvSpPr>
        <dsp:cNvPr id="0" name=""/>
        <dsp:cNvSpPr/>
      </dsp:nvSpPr>
      <dsp:spPr>
        <a:xfrm>
          <a:off x="3062560" y="2760509"/>
          <a:ext cx="2044153" cy="2044153"/>
        </a:xfrm>
        <a:prstGeom prst="ellipse">
          <a:avLst/>
        </a:prstGeom>
        <a:solidFill>
          <a:srgbClr val="00386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+mn-lt"/>
            </a:rPr>
            <a:t>Types of Outside Activities:</a:t>
          </a:r>
        </a:p>
      </dsp:txBody>
      <dsp:txXfrm>
        <a:off x="3361919" y="3059868"/>
        <a:ext cx="1445435" cy="1445435"/>
      </dsp:txXfrm>
    </dsp:sp>
    <dsp:sp modelId="{95ECD23F-B634-496B-B05A-34316B02787E}">
      <dsp:nvSpPr>
        <dsp:cNvPr id="0" name=""/>
        <dsp:cNvSpPr/>
      </dsp:nvSpPr>
      <dsp:spPr>
        <a:xfrm rot="10800000">
          <a:off x="1079529" y="3491294"/>
          <a:ext cx="1873964" cy="582583"/>
        </a:xfrm>
        <a:prstGeom prst="leftArrow">
          <a:avLst>
            <a:gd name="adj1" fmla="val 60000"/>
            <a:gd name="adj2" fmla="val 5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63710E-4875-485A-93DD-1C30C54BA905}">
      <dsp:nvSpPr>
        <dsp:cNvPr id="0" name=""/>
        <dsp:cNvSpPr/>
      </dsp:nvSpPr>
      <dsp:spPr>
        <a:xfrm>
          <a:off x="108556" y="3005807"/>
          <a:ext cx="1941945" cy="1553556"/>
        </a:xfrm>
        <a:prstGeom prst="roundRect">
          <a:avLst>
            <a:gd name="adj" fmla="val 10000"/>
          </a:avLst>
        </a:prstGeom>
        <a:solidFill>
          <a:srgbClr val="0085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Use of UWF system facilities, equipment, or services</a:t>
          </a:r>
        </a:p>
      </dsp:txBody>
      <dsp:txXfrm>
        <a:off x="154058" y="3051309"/>
        <a:ext cx="1850941" cy="1462552"/>
      </dsp:txXfrm>
    </dsp:sp>
    <dsp:sp modelId="{6254DE97-D2B0-4925-B2FF-F720426FC748}">
      <dsp:nvSpPr>
        <dsp:cNvPr id="0" name=""/>
        <dsp:cNvSpPr/>
      </dsp:nvSpPr>
      <dsp:spPr>
        <a:xfrm rot="13500000">
          <a:off x="1685269" y="2028908"/>
          <a:ext cx="1873964" cy="582583"/>
        </a:xfrm>
        <a:prstGeom prst="leftArrow">
          <a:avLst>
            <a:gd name="adj1" fmla="val 60000"/>
            <a:gd name="adj2" fmla="val 5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EFB14D-5AD5-41AA-B3E9-B30452B6720E}">
      <dsp:nvSpPr>
        <dsp:cNvPr id="0" name=""/>
        <dsp:cNvSpPr/>
      </dsp:nvSpPr>
      <dsp:spPr>
        <a:xfrm>
          <a:off x="988732" y="880875"/>
          <a:ext cx="1941945" cy="1553556"/>
        </a:xfrm>
        <a:prstGeom prst="roundRect">
          <a:avLst>
            <a:gd name="adj" fmla="val 10000"/>
          </a:avLst>
        </a:prstGeom>
        <a:solidFill>
          <a:srgbClr val="0085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Waiver or assignment of rights to inventions or works</a:t>
          </a:r>
        </a:p>
      </dsp:txBody>
      <dsp:txXfrm>
        <a:off x="1034234" y="926377"/>
        <a:ext cx="1850941" cy="1462552"/>
      </dsp:txXfrm>
    </dsp:sp>
    <dsp:sp modelId="{7AC4B652-F098-4EEF-9219-FE17E1B6B45A}">
      <dsp:nvSpPr>
        <dsp:cNvPr id="0" name=""/>
        <dsp:cNvSpPr/>
      </dsp:nvSpPr>
      <dsp:spPr>
        <a:xfrm rot="16200000">
          <a:off x="3147655" y="1423168"/>
          <a:ext cx="1873964" cy="582583"/>
        </a:xfrm>
        <a:prstGeom prst="leftArrow">
          <a:avLst>
            <a:gd name="adj1" fmla="val 60000"/>
            <a:gd name="adj2" fmla="val 5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9793FC-4B0C-4324-84F8-1646818D8FBF}">
      <dsp:nvSpPr>
        <dsp:cNvPr id="0" name=""/>
        <dsp:cNvSpPr/>
      </dsp:nvSpPr>
      <dsp:spPr>
        <a:xfrm>
          <a:off x="3113664" y="699"/>
          <a:ext cx="1941945" cy="1553556"/>
        </a:xfrm>
        <a:prstGeom prst="roundRect">
          <a:avLst>
            <a:gd name="adj" fmla="val 10000"/>
          </a:avLst>
        </a:prstGeom>
        <a:solidFill>
          <a:srgbClr val="0085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Candidacy for, or holding public office</a:t>
          </a:r>
        </a:p>
      </dsp:txBody>
      <dsp:txXfrm>
        <a:off x="3159166" y="46201"/>
        <a:ext cx="1850941" cy="1462552"/>
      </dsp:txXfrm>
    </dsp:sp>
    <dsp:sp modelId="{103AAF59-2AF7-41BA-A547-C7FCC203CEA0}">
      <dsp:nvSpPr>
        <dsp:cNvPr id="0" name=""/>
        <dsp:cNvSpPr/>
      </dsp:nvSpPr>
      <dsp:spPr>
        <a:xfrm rot="18900000">
          <a:off x="4610040" y="2028908"/>
          <a:ext cx="1873964" cy="582583"/>
        </a:xfrm>
        <a:prstGeom prst="leftArrow">
          <a:avLst>
            <a:gd name="adj1" fmla="val 60000"/>
            <a:gd name="adj2" fmla="val 5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B8FAA5-BE31-4A25-A6E0-5DAAC2CA63C3}">
      <dsp:nvSpPr>
        <dsp:cNvPr id="0" name=""/>
        <dsp:cNvSpPr/>
      </dsp:nvSpPr>
      <dsp:spPr>
        <a:xfrm>
          <a:off x="5238596" y="880875"/>
          <a:ext cx="1941945" cy="1553556"/>
        </a:xfrm>
        <a:prstGeom prst="roundRect">
          <a:avLst>
            <a:gd name="adj" fmla="val 10000"/>
          </a:avLst>
        </a:prstGeom>
        <a:solidFill>
          <a:srgbClr val="0085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Compensated activity</a:t>
          </a:r>
        </a:p>
      </dsp:txBody>
      <dsp:txXfrm>
        <a:off x="5284098" y="926377"/>
        <a:ext cx="1850941" cy="1462552"/>
      </dsp:txXfrm>
    </dsp:sp>
    <dsp:sp modelId="{D74A0E6C-AD36-48E3-988E-03D8F7CF1663}">
      <dsp:nvSpPr>
        <dsp:cNvPr id="0" name=""/>
        <dsp:cNvSpPr/>
      </dsp:nvSpPr>
      <dsp:spPr>
        <a:xfrm>
          <a:off x="5215781" y="3491294"/>
          <a:ext cx="1873964" cy="582583"/>
        </a:xfrm>
        <a:prstGeom prst="leftArrow">
          <a:avLst>
            <a:gd name="adj1" fmla="val 60000"/>
            <a:gd name="adj2" fmla="val 5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8CAAD6-6AB3-48FA-9129-39ED2747CE6E}">
      <dsp:nvSpPr>
        <dsp:cNvPr id="0" name=""/>
        <dsp:cNvSpPr/>
      </dsp:nvSpPr>
      <dsp:spPr>
        <a:xfrm>
          <a:off x="6118772" y="3005807"/>
          <a:ext cx="1941945" cy="1553556"/>
        </a:xfrm>
        <a:prstGeom prst="roundRect">
          <a:avLst>
            <a:gd name="adj" fmla="val 10000"/>
          </a:avLst>
        </a:prstGeom>
        <a:solidFill>
          <a:srgbClr val="00854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n-lt"/>
            </a:rPr>
            <a:t>Potential Conflict of Interest (COI) </a:t>
          </a:r>
        </a:p>
      </dsp:txBody>
      <dsp:txXfrm>
        <a:off x="6164274" y="3051309"/>
        <a:ext cx="1850941" cy="146255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5A755-D095-4EF1-A80E-567D76F49961}">
      <dsp:nvSpPr>
        <dsp:cNvPr id="0" name=""/>
        <dsp:cNvSpPr/>
      </dsp:nvSpPr>
      <dsp:spPr>
        <a:xfrm>
          <a:off x="2981785" y="2882409"/>
          <a:ext cx="2205704" cy="220570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Required to file:</a:t>
          </a:r>
        </a:p>
      </dsp:txBody>
      <dsp:txXfrm>
        <a:off x="3304803" y="3205427"/>
        <a:ext cx="1559668" cy="1559668"/>
      </dsp:txXfrm>
    </dsp:sp>
    <dsp:sp modelId="{FE104830-2B05-4862-B1CF-0AFBC18B9EB4}">
      <dsp:nvSpPr>
        <dsp:cNvPr id="0" name=""/>
        <dsp:cNvSpPr/>
      </dsp:nvSpPr>
      <dsp:spPr>
        <a:xfrm rot="11700000">
          <a:off x="1016241" y="3107023"/>
          <a:ext cx="1927598" cy="628625"/>
        </a:xfrm>
        <a:prstGeom prst="leftArrow">
          <a:avLst>
            <a:gd name="adj1" fmla="val 60000"/>
            <a:gd name="adj2" fmla="val 50000"/>
          </a:avLst>
        </a:prstGeom>
        <a:solidFill>
          <a:srgbClr val="6666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AEA1AE-F9AA-4C5B-ABCE-5EBED2F9C700}">
      <dsp:nvSpPr>
        <dsp:cNvPr id="0" name=""/>
        <dsp:cNvSpPr/>
      </dsp:nvSpPr>
      <dsp:spPr>
        <a:xfrm>
          <a:off x="1372" y="2333718"/>
          <a:ext cx="2095419" cy="1676335"/>
        </a:xfrm>
        <a:prstGeom prst="roundRect">
          <a:avLst>
            <a:gd name="adj" fmla="val 1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faculty members</a:t>
          </a:r>
        </a:p>
      </dsp:txBody>
      <dsp:txXfrm>
        <a:off x="50470" y="2382816"/>
        <a:ext cx="1997223" cy="1578139"/>
      </dsp:txXfrm>
    </dsp:sp>
    <dsp:sp modelId="{2EC3A132-6BBB-4996-B3DF-CD8C68FD1517}">
      <dsp:nvSpPr>
        <dsp:cNvPr id="0" name=""/>
        <dsp:cNvSpPr/>
      </dsp:nvSpPr>
      <dsp:spPr>
        <a:xfrm rot="14700000">
          <a:off x="2200021" y="1696249"/>
          <a:ext cx="1927598" cy="628625"/>
        </a:xfrm>
        <a:prstGeom prst="leftArrow">
          <a:avLst>
            <a:gd name="adj1" fmla="val 60000"/>
            <a:gd name="adj2" fmla="val 50000"/>
          </a:avLst>
        </a:prstGeom>
        <a:solidFill>
          <a:srgbClr val="6666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CF4A4B-8564-4B26-BF05-E7D2DCE7A52D}">
      <dsp:nvSpPr>
        <dsp:cNvPr id="0" name=""/>
        <dsp:cNvSpPr/>
      </dsp:nvSpPr>
      <dsp:spPr>
        <a:xfrm>
          <a:off x="1708791" y="298895"/>
          <a:ext cx="2095419" cy="1676335"/>
        </a:xfrm>
        <a:prstGeom prst="roundRect">
          <a:avLst>
            <a:gd name="adj" fmla="val 1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All administration employees</a:t>
          </a:r>
        </a:p>
      </dsp:txBody>
      <dsp:txXfrm>
        <a:off x="1757889" y="347993"/>
        <a:ext cx="1997223" cy="1578139"/>
      </dsp:txXfrm>
    </dsp:sp>
    <dsp:sp modelId="{318892A4-3A15-4DDA-9FC1-09B2C141A883}">
      <dsp:nvSpPr>
        <dsp:cNvPr id="0" name=""/>
        <dsp:cNvSpPr/>
      </dsp:nvSpPr>
      <dsp:spPr>
        <a:xfrm rot="17700000">
          <a:off x="4041655" y="1696249"/>
          <a:ext cx="1927598" cy="628625"/>
        </a:xfrm>
        <a:prstGeom prst="leftArrow">
          <a:avLst>
            <a:gd name="adj1" fmla="val 60000"/>
            <a:gd name="adj2" fmla="val 50000"/>
          </a:avLst>
        </a:prstGeom>
        <a:solidFill>
          <a:srgbClr val="6666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0FEBF1-8AE1-4413-B9F2-78B2E2C4B24A}">
      <dsp:nvSpPr>
        <dsp:cNvPr id="0" name=""/>
        <dsp:cNvSpPr/>
      </dsp:nvSpPr>
      <dsp:spPr>
        <a:xfrm>
          <a:off x="4365064" y="298895"/>
          <a:ext cx="2095419" cy="1676335"/>
        </a:xfrm>
        <a:prstGeom prst="roundRect">
          <a:avLst>
            <a:gd name="adj" fmla="val 1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Staff employees with a P-card</a:t>
          </a:r>
        </a:p>
      </dsp:txBody>
      <dsp:txXfrm>
        <a:off x="4414162" y="347993"/>
        <a:ext cx="1997223" cy="1578139"/>
      </dsp:txXfrm>
    </dsp:sp>
    <dsp:sp modelId="{B6AE7593-F1F6-4DD2-B57E-ED4DEA68DC03}">
      <dsp:nvSpPr>
        <dsp:cNvPr id="0" name=""/>
        <dsp:cNvSpPr/>
      </dsp:nvSpPr>
      <dsp:spPr>
        <a:xfrm rot="20700000">
          <a:off x="5225435" y="3107023"/>
          <a:ext cx="1927598" cy="628625"/>
        </a:xfrm>
        <a:prstGeom prst="leftArrow">
          <a:avLst>
            <a:gd name="adj1" fmla="val 60000"/>
            <a:gd name="adj2" fmla="val 50000"/>
          </a:avLst>
        </a:prstGeom>
        <a:solidFill>
          <a:srgbClr val="6666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EDF837-4864-4C22-9E72-3152CC1ED699}">
      <dsp:nvSpPr>
        <dsp:cNvPr id="0" name=""/>
        <dsp:cNvSpPr/>
      </dsp:nvSpPr>
      <dsp:spPr>
        <a:xfrm>
          <a:off x="6072483" y="2333718"/>
          <a:ext cx="2095419" cy="1676335"/>
        </a:xfrm>
        <a:prstGeom prst="roundRect">
          <a:avLst>
            <a:gd name="adj" fmla="val 10000"/>
          </a:avLst>
        </a:prstGeom>
        <a:solidFill>
          <a:srgbClr val="0069A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Temporary employees with a P-card</a:t>
          </a:r>
        </a:p>
      </dsp:txBody>
      <dsp:txXfrm>
        <a:off x="6121581" y="2382816"/>
        <a:ext cx="1997223" cy="157813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5E4C7-1088-40D7-9B1F-4FD9402D6D28}">
      <dsp:nvSpPr>
        <dsp:cNvPr id="0" name=""/>
        <dsp:cNvSpPr/>
      </dsp:nvSpPr>
      <dsp:spPr>
        <a:xfrm>
          <a:off x="0" y="0"/>
          <a:ext cx="816927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00471F-FFA5-454C-BFFE-2CFD434BD039}">
      <dsp:nvSpPr>
        <dsp:cNvPr id="0" name=""/>
        <dsp:cNvSpPr/>
      </dsp:nvSpPr>
      <dsp:spPr>
        <a:xfrm>
          <a:off x="0" y="0"/>
          <a:ext cx="8169275" cy="2300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“The intentional use of deceit, a trick or some dishonest means to deprive another of his/her/its money, property or a legal right.”</a:t>
          </a:r>
        </a:p>
      </dsp:txBody>
      <dsp:txXfrm>
        <a:off x="0" y="0"/>
        <a:ext cx="8169275" cy="23001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D97F2-1CC7-4EC4-8B14-952DC9230758}">
      <dsp:nvSpPr>
        <dsp:cNvPr id="0" name=""/>
        <dsp:cNvSpPr/>
      </dsp:nvSpPr>
      <dsp:spPr>
        <a:xfrm>
          <a:off x="4872" y="1651617"/>
          <a:ext cx="3502288" cy="278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101600" rIns="28448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8540"/>
              </a:solidFill>
              <a:latin typeface="+mj-lt"/>
            </a:rPr>
            <a:t>UWF Community Members are Prohibited From:</a:t>
          </a:r>
        </a:p>
      </dsp:txBody>
      <dsp:txXfrm>
        <a:off x="4872" y="1651617"/>
        <a:ext cx="3502288" cy="278165"/>
      </dsp:txXfrm>
    </dsp:sp>
    <dsp:sp modelId="{350B6E2D-0E81-4C37-8D24-650EDBCF64F9}">
      <dsp:nvSpPr>
        <dsp:cNvPr id="0" name=""/>
        <dsp:cNvSpPr/>
      </dsp:nvSpPr>
      <dsp:spPr>
        <a:xfrm>
          <a:off x="3507161" y="1748"/>
          <a:ext cx="316708" cy="3577902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25318-EDD6-4F40-B0D7-4F9D6EAB1B50}">
      <dsp:nvSpPr>
        <dsp:cNvPr id="0" name=""/>
        <dsp:cNvSpPr/>
      </dsp:nvSpPr>
      <dsp:spPr>
        <a:xfrm>
          <a:off x="3950553" y="1748"/>
          <a:ext cx="4307234" cy="3577902"/>
        </a:xfrm>
        <a:prstGeom prst="rect">
          <a:avLst/>
        </a:prstGeom>
        <a:solidFill>
          <a:srgbClr val="003865"/>
        </a:solidFill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n-lt"/>
            </a:rPr>
            <a:t>Knowingly violating applicable laws, regulations, and policies; 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>
              <a:latin typeface="+mn-lt"/>
            </a:rPr>
            <a:t>Retaliating against another community member for reporting a suspected violation or infraction</a:t>
          </a:r>
        </a:p>
      </dsp:txBody>
      <dsp:txXfrm>
        <a:off x="3950553" y="1748"/>
        <a:ext cx="4307234" cy="3577902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94BF0-505F-4421-B526-88929904F8F2}">
      <dsp:nvSpPr>
        <dsp:cNvPr id="0" name=""/>
        <dsp:cNvSpPr/>
      </dsp:nvSpPr>
      <dsp:spPr>
        <a:xfrm>
          <a:off x="0" y="2596"/>
          <a:ext cx="834887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7DF18A-428D-4FAD-A674-0D728F76AFB8}">
      <dsp:nvSpPr>
        <dsp:cNvPr id="0" name=""/>
        <dsp:cNvSpPr/>
      </dsp:nvSpPr>
      <dsp:spPr>
        <a:xfrm>
          <a:off x="0" y="2596"/>
          <a:ext cx="2691638" cy="53122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rgbClr val="008540"/>
              </a:solidFill>
              <a:latin typeface="+mj-lt"/>
            </a:rPr>
            <a:t>Examples of Fraud:</a:t>
          </a:r>
          <a:endParaRPr lang="en-US" sz="3600" b="0" kern="1200" dirty="0">
            <a:solidFill>
              <a:srgbClr val="008540"/>
            </a:solidFill>
            <a:latin typeface="+mj-lt"/>
          </a:endParaRPr>
        </a:p>
      </dsp:txBody>
      <dsp:txXfrm>
        <a:off x="0" y="2596"/>
        <a:ext cx="2691638" cy="5312242"/>
      </dsp:txXfrm>
    </dsp:sp>
    <dsp:sp modelId="{D348325E-79D6-4C4B-95AF-04797D4A1A7E}">
      <dsp:nvSpPr>
        <dsp:cNvPr id="0" name=""/>
        <dsp:cNvSpPr/>
      </dsp:nvSpPr>
      <dsp:spPr>
        <a:xfrm>
          <a:off x="2797548" y="44422"/>
          <a:ext cx="5542622" cy="83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rgbClr val="666666"/>
              </a:solidFill>
              <a:latin typeface="+mn-lt"/>
            </a:rPr>
            <a:t>Forging or altering documents</a:t>
          </a:r>
          <a:endParaRPr lang="en-US" sz="2800" kern="1200" dirty="0">
            <a:solidFill>
              <a:srgbClr val="666666"/>
            </a:solidFill>
            <a:latin typeface="+mn-lt"/>
          </a:endParaRPr>
        </a:p>
      </dsp:txBody>
      <dsp:txXfrm>
        <a:off x="2797548" y="44422"/>
        <a:ext cx="5542622" cy="836522"/>
      </dsp:txXfrm>
    </dsp:sp>
    <dsp:sp modelId="{7A749BE5-B712-4F7A-8C70-589478FC726A}">
      <dsp:nvSpPr>
        <dsp:cNvPr id="0" name=""/>
        <dsp:cNvSpPr/>
      </dsp:nvSpPr>
      <dsp:spPr>
        <a:xfrm>
          <a:off x="2691638" y="880945"/>
          <a:ext cx="564853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B61FD33-D92C-451D-B517-1DB30259D4AC}">
      <dsp:nvSpPr>
        <dsp:cNvPr id="0" name=""/>
        <dsp:cNvSpPr/>
      </dsp:nvSpPr>
      <dsp:spPr>
        <a:xfrm>
          <a:off x="2797548" y="922771"/>
          <a:ext cx="5542622" cy="83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rgbClr val="666666"/>
              </a:solidFill>
              <a:latin typeface="+mn-lt"/>
            </a:rPr>
            <a:t>Misrepresenting information</a:t>
          </a:r>
          <a:endParaRPr lang="en-US" sz="2800" kern="1200" dirty="0">
            <a:solidFill>
              <a:srgbClr val="666666"/>
            </a:solidFill>
            <a:latin typeface="+mn-lt"/>
          </a:endParaRPr>
        </a:p>
      </dsp:txBody>
      <dsp:txXfrm>
        <a:off x="2797548" y="922771"/>
        <a:ext cx="5542622" cy="836522"/>
      </dsp:txXfrm>
    </dsp:sp>
    <dsp:sp modelId="{C81677C8-C136-4A12-B8C5-B84582CEB63F}">
      <dsp:nvSpPr>
        <dsp:cNvPr id="0" name=""/>
        <dsp:cNvSpPr/>
      </dsp:nvSpPr>
      <dsp:spPr>
        <a:xfrm>
          <a:off x="2691638" y="1759293"/>
          <a:ext cx="564853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4010AE0-FFFA-4C43-A584-3FA9C2B41F3F}">
      <dsp:nvSpPr>
        <dsp:cNvPr id="0" name=""/>
        <dsp:cNvSpPr/>
      </dsp:nvSpPr>
      <dsp:spPr>
        <a:xfrm>
          <a:off x="2797548" y="1801119"/>
          <a:ext cx="5542622" cy="83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rgbClr val="666666"/>
              </a:solidFill>
              <a:latin typeface="+mn-lt"/>
            </a:rPr>
            <a:t>Misappropriating funds, supplies, or other assets</a:t>
          </a:r>
          <a:endParaRPr lang="en-US" sz="2800" kern="1200" dirty="0">
            <a:solidFill>
              <a:srgbClr val="666666"/>
            </a:solidFill>
            <a:latin typeface="+mn-lt"/>
          </a:endParaRPr>
        </a:p>
      </dsp:txBody>
      <dsp:txXfrm>
        <a:off x="2797548" y="1801119"/>
        <a:ext cx="5542622" cy="836522"/>
      </dsp:txXfrm>
    </dsp:sp>
    <dsp:sp modelId="{DCE825B1-53D4-4920-9B2F-9C35D5D3BAD5}">
      <dsp:nvSpPr>
        <dsp:cNvPr id="0" name=""/>
        <dsp:cNvSpPr/>
      </dsp:nvSpPr>
      <dsp:spPr>
        <a:xfrm>
          <a:off x="2691638" y="2637642"/>
          <a:ext cx="564853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EBC6427-9FD2-4614-AC98-877615A6CB08}">
      <dsp:nvSpPr>
        <dsp:cNvPr id="0" name=""/>
        <dsp:cNvSpPr/>
      </dsp:nvSpPr>
      <dsp:spPr>
        <a:xfrm>
          <a:off x="2797548" y="2679468"/>
          <a:ext cx="5542622" cy="83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>
              <a:solidFill>
                <a:srgbClr val="666666"/>
              </a:solidFill>
              <a:latin typeface="+mn-lt"/>
            </a:rPr>
            <a:t>Theft, disappearance, or unauthorized destruction</a:t>
          </a:r>
          <a:endParaRPr lang="en-US" sz="2800" kern="1200" dirty="0">
            <a:solidFill>
              <a:srgbClr val="666666"/>
            </a:solidFill>
            <a:latin typeface="+mn-lt"/>
          </a:endParaRPr>
        </a:p>
      </dsp:txBody>
      <dsp:txXfrm>
        <a:off x="2797548" y="2679468"/>
        <a:ext cx="5542622" cy="836522"/>
      </dsp:txXfrm>
    </dsp:sp>
    <dsp:sp modelId="{58931955-698D-4A73-9E5A-6630731435C4}">
      <dsp:nvSpPr>
        <dsp:cNvPr id="0" name=""/>
        <dsp:cNvSpPr/>
      </dsp:nvSpPr>
      <dsp:spPr>
        <a:xfrm>
          <a:off x="2691638" y="3515990"/>
          <a:ext cx="564853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606101E-4C8E-4264-9F86-9898B01F9E6D}">
      <dsp:nvSpPr>
        <dsp:cNvPr id="0" name=""/>
        <dsp:cNvSpPr/>
      </dsp:nvSpPr>
      <dsp:spPr>
        <a:xfrm>
          <a:off x="2797548" y="3557817"/>
          <a:ext cx="5542622" cy="83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666666"/>
              </a:solidFill>
              <a:latin typeface="+mn-lt"/>
            </a:rPr>
            <a:t>Improprieties in handling/reporting of money transactions</a:t>
          </a:r>
          <a:endParaRPr lang="en-US" sz="2400" kern="1200" dirty="0">
            <a:solidFill>
              <a:srgbClr val="666666"/>
            </a:solidFill>
            <a:latin typeface="+mn-lt"/>
          </a:endParaRPr>
        </a:p>
      </dsp:txBody>
      <dsp:txXfrm>
        <a:off x="2797548" y="3557817"/>
        <a:ext cx="5542622" cy="836522"/>
      </dsp:txXfrm>
    </dsp:sp>
    <dsp:sp modelId="{2FEB8133-5FC6-4ECE-A0C3-87FE340E42FE}">
      <dsp:nvSpPr>
        <dsp:cNvPr id="0" name=""/>
        <dsp:cNvSpPr/>
      </dsp:nvSpPr>
      <dsp:spPr>
        <a:xfrm>
          <a:off x="2691638" y="4394339"/>
          <a:ext cx="564853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0C1C5A1-005D-4D5B-A499-D01EA6BE048C}">
      <dsp:nvSpPr>
        <dsp:cNvPr id="0" name=""/>
        <dsp:cNvSpPr/>
      </dsp:nvSpPr>
      <dsp:spPr>
        <a:xfrm>
          <a:off x="2797548" y="4436165"/>
          <a:ext cx="5542622" cy="836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solidFill>
                <a:srgbClr val="666666"/>
              </a:solidFill>
              <a:latin typeface="+mn-lt"/>
            </a:rPr>
            <a:t>Authorizing/receiving payment for goods not received or services not performed</a:t>
          </a:r>
          <a:endParaRPr lang="en-US" sz="2300" kern="1200" dirty="0">
            <a:solidFill>
              <a:srgbClr val="666666"/>
            </a:solidFill>
            <a:latin typeface="+mn-lt"/>
          </a:endParaRPr>
        </a:p>
      </dsp:txBody>
      <dsp:txXfrm>
        <a:off x="2797548" y="4436165"/>
        <a:ext cx="5542622" cy="836522"/>
      </dsp:txXfrm>
    </dsp:sp>
    <dsp:sp modelId="{E422583A-AE66-4A37-946B-7AC00FD7B9A2}">
      <dsp:nvSpPr>
        <dsp:cNvPr id="0" name=""/>
        <dsp:cNvSpPr/>
      </dsp:nvSpPr>
      <dsp:spPr>
        <a:xfrm>
          <a:off x="2691638" y="5272688"/>
          <a:ext cx="5648532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81325-9A3C-46B1-96E7-EAA1D7309D6C}">
      <dsp:nvSpPr>
        <dsp:cNvPr id="0" name=""/>
        <dsp:cNvSpPr/>
      </dsp:nvSpPr>
      <dsp:spPr>
        <a:xfrm>
          <a:off x="2066" y="2058878"/>
          <a:ext cx="2395643" cy="1197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UWF utilizes a third party hosted hotline</a:t>
          </a:r>
        </a:p>
      </dsp:txBody>
      <dsp:txXfrm>
        <a:off x="37149" y="2093961"/>
        <a:ext cx="2325477" cy="1127655"/>
      </dsp:txXfrm>
    </dsp:sp>
    <dsp:sp modelId="{11898DB5-675A-4CC9-97E5-0075BE7C83CF}">
      <dsp:nvSpPr>
        <dsp:cNvPr id="0" name=""/>
        <dsp:cNvSpPr/>
      </dsp:nvSpPr>
      <dsp:spPr>
        <a:xfrm rot="18289469">
          <a:off x="2037829" y="1948760"/>
          <a:ext cx="1678019" cy="40561"/>
        </a:xfrm>
        <a:custGeom>
          <a:avLst/>
          <a:gdLst/>
          <a:ahLst/>
          <a:cxnLst/>
          <a:rect l="0" t="0" r="0" b="0"/>
          <a:pathLst>
            <a:path>
              <a:moveTo>
                <a:pt x="0" y="20280"/>
              </a:moveTo>
              <a:lnTo>
                <a:pt x="1678019" y="202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34889" y="1927090"/>
        <a:ext cx="83900" cy="83900"/>
      </dsp:txXfrm>
    </dsp:sp>
    <dsp:sp modelId="{E6712E03-6BE6-479D-91A7-11153EC5AA05}">
      <dsp:nvSpPr>
        <dsp:cNvPr id="0" name=""/>
        <dsp:cNvSpPr/>
      </dsp:nvSpPr>
      <dsp:spPr>
        <a:xfrm>
          <a:off x="3355968" y="681382"/>
          <a:ext cx="2395643" cy="1197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Safe, secure &amp; anonymous reporting</a:t>
          </a:r>
        </a:p>
      </dsp:txBody>
      <dsp:txXfrm>
        <a:off x="3391051" y="716465"/>
        <a:ext cx="2325477" cy="1127655"/>
      </dsp:txXfrm>
    </dsp:sp>
    <dsp:sp modelId="{1242E968-5D69-4333-AFC5-87EC24D6CDAA}">
      <dsp:nvSpPr>
        <dsp:cNvPr id="0" name=""/>
        <dsp:cNvSpPr/>
      </dsp:nvSpPr>
      <dsp:spPr>
        <a:xfrm>
          <a:off x="2397710" y="2637508"/>
          <a:ext cx="958257" cy="40561"/>
        </a:xfrm>
        <a:custGeom>
          <a:avLst/>
          <a:gdLst/>
          <a:ahLst/>
          <a:cxnLst/>
          <a:rect l="0" t="0" r="0" b="0"/>
          <a:pathLst>
            <a:path>
              <a:moveTo>
                <a:pt x="0" y="20280"/>
              </a:moveTo>
              <a:lnTo>
                <a:pt x="958257" y="202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2883" y="2633832"/>
        <a:ext cx="47912" cy="47912"/>
      </dsp:txXfrm>
    </dsp:sp>
    <dsp:sp modelId="{3B961F45-E7A7-4389-910A-1BAEC523C254}">
      <dsp:nvSpPr>
        <dsp:cNvPr id="0" name=""/>
        <dsp:cNvSpPr/>
      </dsp:nvSpPr>
      <dsp:spPr>
        <a:xfrm>
          <a:off x="3355968" y="2058878"/>
          <a:ext cx="2395643" cy="1197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Available 24/7 to all employees</a:t>
          </a:r>
          <a:endParaRPr lang="en-US" sz="2000" kern="1200" dirty="0"/>
        </a:p>
      </dsp:txBody>
      <dsp:txXfrm>
        <a:off x="3391051" y="2093961"/>
        <a:ext cx="2325477" cy="1127655"/>
      </dsp:txXfrm>
    </dsp:sp>
    <dsp:sp modelId="{EA99681E-1D77-4500-A220-3F40D89DF810}">
      <dsp:nvSpPr>
        <dsp:cNvPr id="0" name=""/>
        <dsp:cNvSpPr/>
      </dsp:nvSpPr>
      <dsp:spPr>
        <a:xfrm rot="3310531">
          <a:off x="2037829" y="3326255"/>
          <a:ext cx="1678019" cy="40561"/>
        </a:xfrm>
        <a:custGeom>
          <a:avLst/>
          <a:gdLst/>
          <a:ahLst/>
          <a:cxnLst/>
          <a:rect l="0" t="0" r="0" b="0"/>
          <a:pathLst>
            <a:path>
              <a:moveTo>
                <a:pt x="0" y="20280"/>
              </a:moveTo>
              <a:lnTo>
                <a:pt x="1678019" y="2028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34889" y="3304586"/>
        <a:ext cx="83900" cy="83900"/>
      </dsp:txXfrm>
    </dsp:sp>
    <dsp:sp modelId="{3F4F4C97-ACCF-4E31-9666-20AC0B83BB3C}">
      <dsp:nvSpPr>
        <dsp:cNvPr id="0" name=""/>
        <dsp:cNvSpPr/>
      </dsp:nvSpPr>
      <dsp:spPr>
        <a:xfrm>
          <a:off x="3355968" y="3436373"/>
          <a:ext cx="2395643" cy="1197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 by Phone or Online: 1.844.858.1413 or uwf.ethicspoint.com</a:t>
          </a:r>
        </a:p>
      </dsp:txBody>
      <dsp:txXfrm>
        <a:off x="3391051" y="3471456"/>
        <a:ext cx="2325477" cy="11276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ADF4B-F16C-4835-88A2-E81078AD0B4B}">
      <dsp:nvSpPr>
        <dsp:cNvPr id="0" name=""/>
        <dsp:cNvSpPr/>
      </dsp:nvSpPr>
      <dsp:spPr>
        <a:xfrm>
          <a:off x="5" y="0"/>
          <a:ext cx="2782377" cy="84862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CTRL your Integrity</a:t>
          </a:r>
        </a:p>
      </dsp:txBody>
      <dsp:txXfrm>
        <a:off x="5" y="0"/>
        <a:ext cx="2782377" cy="848625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AFF8D-58AF-47D0-9A11-D3950C6CEB6A}">
      <dsp:nvSpPr>
        <dsp:cNvPr id="0" name=""/>
        <dsp:cNvSpPr/>
      </dsp:nvSpPr>
      <dsp:spPr>
        <a:xfrm>
          <a:off x="0" y="0"/>
          <a:ext cx="81692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993F80-7871-4D12-9EFD-AE544D00AC92}">
      <dsp:nvSpPr>
        <dsp:cNvPr id="0" name=""/>
        <dsp:cNvSpPr/>
      </dsp:nvSpPr>
      <dsp:spPr>
        <a:xfrm>
          <a:off x="0" y="0"/>
          <a:ext cx="8169275" cy="3969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solidFill>
                <a:srgbClr val="0069AA"/>
              </a:solidFill>
            </a:rPr>
            <a:t>There is no tolerance for retaliation, retribution or reprisals against an employee or student who, in good faith, files a complaint, grievance, or report of violations of the law, rule, regulation, policy, or other misconduct.</a:t>
          </a:r>
        </a:p>
      </dsp:txBody>
      <dsp:txXfrm>
        <a:off x="0" y="0"/>
        <a:ext cx="8169275" cy="3969923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06095-07D8-4090-B21D-82254D974C3A}">
      <dsp:nvSpPr>
        <dsp:cNvPr id="0" name=""/>
        <dsp:cNvSpPr/>
      </dsp:nvSpPr>
      <dsp:spPr>
        <a:xfrm>
          <a:off x="0" y="0"/>
          <a:ext cx="8169275" cy="0"/>
        </a:xfrm>
        <a:prstGeom prst="lin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8402D2-3393-4741-AC1D-612645362A41}">
      <dsp:nvSpPr>
        <dsp:cNvPr id="0" name=""/>
        <dsp:cNvSpPr/>
      </dsp:nvSpPr>
      <dsp:spPr>
        <a:xfrm>
          <a:off x="0" y="0"/>
          <a:ext cx="2617002" cy="480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008540"/>
              </a:solidFill>
              <a:latin typeface="+mj-lt"/>
            </a:rPr>
            <a:t>Examples of Retaliation:</a:t>
          </a:r>
        </a:p>
      </dsp:txBody>
      <dsp:txXfrm>
        <a:off x="0" y="0"/>
        <a:ext cx="2617002" cy="4805361"/>
      </dsp:txXfrm>
    </dsp:sp>
    <dsp:sp modelId="{21934921-19C4-4EC2-9C86-15972758E840}">
      <dsp:nvSpPr>
        <dsp:cNvPr id="0" name=""/>
        <dsp:cNvSpPr/>
      </dsp:nvSpPr>
      <dsp:spPr>
        <a:xfrm>
          <a:off x="2720993" y="32438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Reprimand or give a performance evaluation that’s lower than it should be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32438"/>
        <a:ext cx="5442181" cy="648770"/>
      </dsp:txXfrm>
    </dsp:sp>
    <dsp:sp modelId="{F6C0F486-0BB8-481A-A13D-4F6A0F6E7F4A}">
      <dsp:nvSpPr>
        <dsp:cNvPr id="0" name=""/>
        <dsp:cNvSpPr/>
      </dsp:nvSpPr>
      <dsp:spPr>
        <a:xfrm>
          <a:off x="2617002" y="681209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54B736F-058D-4000-A8B2-D44DBEC30DDD}">
      <dsp:nvSpPr>
        <dsp:cNvPr id="0" name=""/>
        <dsp:cNvSpPr/>
      </dsp:nvSpPr>
      <dsp:spPr>
        <a:xfrm>
          <a:off x="2720993" y="713647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Transfer the employee to a less desirable position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713647"/>
        <a:ext cx="5442181" cy="648770"/>
      </dsp:txXfrm>
    </dsp:sp>
    <dsp:sp modelId="{A6E5A7FD-D5C7-4767-B92B-84D75F939DAC}">
      <dsp:nvSpPr>
        <dsp:cNvPr id="0" name=""/>
        <dsp:cNvSpPr/>
      </dsp:nvSpPr>
      <dsp:spPr>
        <a:xfrm>
          <a:off x="2617002" y="1362418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D097E77-1F01-42E3-84DD-47891E5DF4B9}">
      <dsp:nvSpPr>
        <dsp:cNvPr id="0" name=""/>
        <dsp:cNvSpPr/>
      </dsp:nvSpPr>
      <dsp:spPr>
        <a:xfrm>
          <a:off x="2720993" y="1394857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Engage in verbal or physical abuse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1394857"/>
        <a:ext cx="5442181" cy="648770"/>
      </dsp:txXfrm>
    </dsp:sp>
    <dsp:sp modelId="{F241EC45-D209-4CF9-818A-915066364EFC}">
      <dsp:nvSpPr>
        <dsp:cNvPr id="0" name=""/>
        <dsp:cNvSpPr/>
      </dsp:nvSpPr>
      <dsp:spPr>
        <a:xfrm>
          <a:off x="2617002" y="2043628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6CC48D4C-3064-409D-867A-AAE519586E0E}">
      <dsp:nvSpPr>
        <dsp:cNvPr id="0" name=""/>
        <dsp:cNvSpPr/>
      </dsp:nvSpPr>
      <dsp:spPr>
        <a:xfrm>
          <a:off x="2720993" y="2076066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Threaten to make, or actually make reports to authorities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2076066"/>
        <a:ext cx="5442181" cy="648770"/>
      </dsp:txXfrm>
    </dsp:sp>
    <dsp:sp modelId="{ED85E7E7-A6C4-4831-A970-636550E92DBC}">
      <dsp:nvSpPr>
        <dsp:cNvPr id="0" name=""/>
        <dsp:cNvSpPr/>
      </dsp:nvSpPr>
      <dsp:spPr>
        <a:xfrm>
          <a:off x="2617002" y="2724837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DEF6D525-27B6-4074-8440-CF2304F48B88}">
      <dsp:nvSpPr>
        <dsp:cNvPr id="0" name=""/>
        <dsp:cNvSpPr/>
      </dsp:nvSpPr>
      <dsp:spPr>
        <a:xfrm>
          <a:off x="2720993" y="2757275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Increase scrutiny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2757275"/>
        <a:ext cx="5442181" cy="648770"/>
      </dsp:txXfrm>
    </dsp:sp>
    <dsp:sp modelId="{70321581-B7A3-413C-88B4-EA784E50AF43}">
      <dsp:nvSpPr>
        <dsp:cNvPr id="0" name=""/>
        <dsp:cNvSpPr/>
      </dsp:nvSpPr>
      <dsp:spPr>
        <a:xfrm>
          <a:off x="2617002" y="3406046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200A566D-8EE4-49F8-8D2A-0F179BD4D688}">
      <dsp:nvSpPr>
        <dsp:cNvPr id="0" name=""/>
        <dsp:cNvSpPr/>
      </dsp:nvSpPr>
      <dsp:spPr>
        <a:xfrm>
          <a:off x="2720993" y="3438485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Spread false rumors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3438485"/>
        <a:ext cx="5442181" cy="648770"/>
      </dsp:txXfrm>
    </dsp:sp>
    <dsp:sp modelId="{CA4A798A-0D09-49F0-8B21-6386248510AE}">
      <dsp:nvSpPr>
        <dsp:cNvPr id="0" name=""/>
        <dsp:cNvSpPr/>
      </dsp:nvSpPr>
      <dsp:spPr>
        <a:xfrm>
          <a:off x="2617002" y="4087256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84C98E5-42C6-4EB9-9EF0-DF21A8A7AC55}">
      <dsp:nvSpPr>
        <dsp:cNvPr id="0" name=""/>
        <dsp:cNvSpPr/>
      </dsp:nvSpPr>
      <dsp:spPr>
        <a:xfrm>
          <a:off x="2720993" y="4119694"/>
          <a:ext cx="5442181" cy="64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rgbClr val="666666"/>
              </a:solidFill>
              <a:latin typeface="+mn-lt"/>
            </a:rPr>
            <a:t>Make the person's work more difficult</a:t>
          </a:r>
          <a:endParaRPr lang="en-US" sz="1800" kern="1200" dirty="0">
            <a:solidFill>
              <a:srgbClr val="666666"/>
            </a:solidFill>
            <a:latin typeface="+mn-lt"/>
          </a:endParaRPr>
        </a:p>
      </dsp:txBody>
      <dsp:txXfrm>
        <a:off x="2720993" y="4119694"/>
        <a:ext cx="5442181" cy="648770"/>
      </dsp:txXfrm>
    </dsp:sp>
    <dsp:sp modelId="{DF1B3B1D-C197-4AC7-8998-05F66942E8B7}">
      <dsp:nvSpPr>
        <dsp:cNvPr id="0" name=""/>
        <dsp:cNvSpPr/>
      </dsp:nvSpPr>
      <dsp:spPr>
        <a:xfrm>
          <a:off x="2617002" y="4768465"/>
          <a:ext cx="5546171" cy="0"/>
        </a:xfrm>
        <a:prstGeom prst="line">
          <a:avLst/>
        </a:pr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7451F-E712-4B03-A335-ACE420606159}">
      <dsp:nvSpPr>
        <dsp:cNvPr id="0" name=""/>
        <dsp:cNvSpPr/>
      </dsp:nvSpPr>
      <dsp:spPr>
        <a:xfrm>
          <a:off x="4131" y="0"/>
          <a:ext cx="3974442" cy="37669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F.S. Chapter 286, the “Open Meetings Law;”</a:t>
          </a:r>
          <a:endParaRPr lang="en-US" sz="2900" kern="1200" dirty="0"/>
        </a:p>
      </dsp:txBody>
      <dsp:txXfrm>
        <a:off x="4131" y="0"/>
        <a:ext cx="3974442" cy="1130079"/>
      </dsp:txXfrm>
    </dsp:sp>
    <dsp:sp modelId="{968D621F-9BCD-4B63-996A-30BB9BFC217A}">
      <dsp:nvSpPr>
        <dsp:cNvPr id="0" name=""/>
        <dsp:cNvSpPr/>
      </dsp:nvSpPr>
      <dsp:spPr>
        <a:xfrm>
          <a:off x="401575" y="1130079"/>
          <a:ext cx="3179554" cy="244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Protects the public from “closed door” decision making and provides a right of access to public meetings</a:t>
          </a:r>
        </a:p>
      </dsp:txBody>
      <dsp:txXfrm>
        <a:off x="473289" y="1201793"/>
        <a:ext cx="3036126" cy="2305076"/>
      </dsp:txXfrm>
    </dsp:sp>
    <dsp:sp modelId="{2F044189-3ED1-4E76-BC4F-90FF8FE9C61C}">
      <dsp:nvSpPr>
        <dsp:cNvPr id="0" name=""/>
        <dsp:cNvSpPr/>
      </dsp:nvSpPr>
      <dsp:spPr>
        <a:xfrm>
          <a:off x="4276657" y="0"/>
          <a:ext cx="3974442" cy="376693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F.S. Chapter 119, the “Public Records Law”</a:t>
          </a:r>
        </a:p>
      </dsp:txBody>
      <dsp:txXfrm>
        <a:off x="4276657" y="0"/>
        <a:ext cx="3974442" cy="1130079"/>
      </dsp:txXfrm>
    </dsp:sp>
    <dsp:sp modelId="{3A4AD3EE-BD7F-4D04-8E8F-30560E3BC54C}">
      <dsp:nvSpPr>
        <dsp:cNvPr id="0" name=""/>
        <dsp:cNvSpPr/>
      </dsp:nvSpPr>
      <dsp:spPr>
        <a:xfrm>
          <a:off x="4674101" y="1130079"/>
          <a:ext cx="3179554" cy="2448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Creates a right of access to records made or received in connection with official business of a public body</a:t>
          </a:r>
        </a:p>
      </dsp:txBody>
      <dsp:txXfrm>
        <a:off x="4745815" y="1201793"/>
        <a:ext cx="3036126" cy="2305076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24FC6-275A-42D3-8BF6-EADDC2D0198B}">
      <dsp:nvSpPr>
        <dsp:cNvPr id="0" name=""/>
        <dsp:cNvSpPr/>
      </dsp:nvSpPr>
      <dsp:spPr>
        <a:xfrm>
          <a:off x="4868722" y="1343834"/>
          <a:ext cx="3376126" cy="255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latin typeface="+mn-lt"/>
            </a:rPr>
            <a:t>- </a:t>
          </a:r>
          <a:r>
            <a:rPr lang="en-US" sz="3600" b="0" i="0" kern="1200" dirty="0">
              <a:latin typeface="+mj-lt"/>
            </a:rPr>
            <a:t>Florida Code of Ethics, Sunshine Law and Public Records Act</a:t>
          </a:r>
          <a:endParaRPr lang="en-US" sz="3600" kern="1200" dirty="0">
            <a:latin typeface="+mj-lt"/>
          </a:endParaRPr>
        </a:p>
      </dsp:txBody>
      <dsp:txXfrm>
        <a:off x="4868722" y="1343834"/>
        <a:ext cx="3376126" cy="2550252"/>
      </dsp:txXfrm>
    </dsp:sp>
    <dsp:sp modelId="{7B16F5BE-05B1-46AC-8169-8A694E270E81}">
      <dsp:nvSpPr>
        <dsp:cNvPr id="0" name=""/>
        <dsp:cNvSpPr/>
      </dsp:nvSpPr>
      <dsp:spPr>
        <a:xfrm>
          <a:off x="1704950" y="181831"/>
          <a:ext cx="5240762" cy="5240762"/>
        </a:xfrm>
        <a:prstGeom prst="circularArrow">
          <a:avLst>
            <a:gd name="adj1" fmla="val 9489"/>
            <a:gd name="adj2" fmla="val 685527"/>
            <a:gd name="adj3" fmla="val 8074156"/>
            <a:gd name="adj4" fmla="val 2040317"/>
            <a:gd name="adj5" fmla="val 11071"/>
          </a:avLst>
        </a:prstGeom>
        <a:solidFill>
          <a:srgbClr val="0069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BA481-C267-4654-9137-9190B9B8E689}">
      <dsp:nvSpPr>
        <dsp:cNvPr id="0" name=""/>
        <dsp:cNvSpPr/>
      </dsp:nvSpPr>
      <dsp:spPr>
        <a:xfrm>
          <a:off x="77390" y="1343834"/>
          <a:ext cx="4374065" cy="2550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+mn-lt"/>
            </a:rPr>
            <a:t>"</a:t>
          </a:r>
          <a:r>
            <a:rPr lang="en-US" sz="2000" b="1" i="0" kern="1200" dirty="0">
              <a:latin typeface="+mn-lt"/>
            </a:rPr>
            <a:t>Every thought</a:t>
          </a:r>
          <a:r>
            <a:rPr lang="en-US" sz="2000" b="0" i="0" kern="1200" dirty="0">
              <a:latin typeface="+mn-lt"/>
            </a:rPr>
            <a:t>, as well as every affirmative act, of a public official as it relates to and is within the scope of his official duties, is a matter of public concern; and it is the entire decision-making process that the legislature intended to affect by the enactment of the statute before us.“</a:t>
          </a:r>
          <a:endParaRPr lang="en-US" sz="2000" kern="1200" dirty="0">
            <a:latin typeface="+mn-lt"/>
          </a:endParaRPr>
        </a:p>
      </dsp:txBody>
      <dsp:txXfrm>
        <a:off x="77390" y="1343834"/>
        <a:ext cx="4374065" cy="2550252"/>
      </dsp:txXfrm>
    </dsp:sp>
    <dsp:sp modelId="{93A68BC9-6266-4276-8105-4D5C47B409D9}">
      <dsp:nvSpPr>
        <dsp:cNvPr id="0" name=""/>
        <dsp:cNvSpPr/>
      </dsp:nvSpPr>
      <dsp:spPr>
        <a:xfrm>
          <a:off x="1684511" y="-290796"/>
          <a:ext cx="5240762" cy="5240762"/>
        </a:xfrm>
        <a:prstGeom prst="circularArrow">
          <a:avLst>
            <a:gd name="adj1" fmla="val 9489"/>
            <a:gd name="adj2" fmla="val 685527"/>
            <a:gd name="adj3" fmla="val 18874156"/>
            <a:gd name="adj4" fmla="val 12840317"/>
            <a:gd name="adj5" fmla="val 11071"/>
          </a:avLst>
        </a:prstGeom>
        <a:solidFill>
          <a:srgbClr val="00386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FE92-0112-48EB-BB19-FFA4E3F95DAD}">
      <dsp:nvSpPr>
        <dsp:cNvPr id="0" name=""/>
        <dsp:cNvSpPr/>
      </dsp:nvSpPr>
      <dsp:spPr>
        <a:xfrm>
          <a:off x="0" y="0"/>
          <a:ext cx="878019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87D7DE-AC86-4063-85DE-20F06108C6C0}">
      <dsp:nvSpPr>
        <dsp:cNvPr id="0" name=""/>
        <dsp:cNvSpPr/>
      </dsp:nvSpPr>
      <dsp:spPr>
        <a:xfrm>
          <a:off x="0" y="0"/>
          <a:ext cx="2588594" cy="541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+mj-lt"/>
            </a:rPr>
            <a:t>Examples of Public Records:</a:t>
          </a:r>
        </a:p>
      </dsp:txBody>
      <dsp:txXfrm>
        <a:off x="0" y="0"/>
        <a:ext cx="2588594" cy="5416825"/>
      </dsp:txXfrm>
    </dsp:sp>
    <dsp:sp modelId="{A5858E68-56E8-4085-9232-C8E15B7E76AC}">
      <dsp:nvSpPr>
        <dsp:cNvPr id="0" name=""/>
        <dsp:cNvSpPr/>
      </dsp:nvSpPr>
      <dsp:spPr>
        <a:xfrm>
          <a:off x="2704606" y="36566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Written documents (e.g., notes taken during a staff meeting)</a:t>
          </a:r>
        </a:p>
      </dsp:txBody>
      <dsp:txXfrm>
        <a:off x="2704606" y="36566"/>
        <a:ext cx="6071283" cy="731324"/>
      </dsp:txXfrm>
    </dsp:sp>
    <dsp:sp modelId="{939012D0-98E1-4A97-A748-D2C2655872FC}">
      <dsp:nvSpPr>
        <dsp:cNvPr id="0" name=""/>
        <dsp:cNvSpPr/>
      </dsp:nvSpPr>
      <dsp:spPr>
        <a:xfrm>
          <a:off x="2588594" y="767890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F40A2F-2552-4C76-A5C0-3E8DF0063F3F}">
      <dsp:nvSpPr>
        <dsp:cNvPr id="0" name=""/>
        <dsp:cNvSpPr/>
      </dsp:nvSpPr>
      <dsp:spPr>
        <a:xfrm>
          <a:off x="2704606" y="804456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Email (even if sent from personal computer or phone as long as it relates to university business)</a:t>
          </a:r>
        </a:p>
      </dsp:txBody>
      <dsp:txXfrm>
        <a:off x="2704606" y="804456"/>
        <a:ext cx="6071283" cy="731324"/>
      </dsp:txXfrm>
    </dsp:sp>
    <dsp:sp modelId="{3C4F1098-5993-4FB8-A6D3-142EBB19A194}">
      <dsp:nvSpPr>
        <dsp:cNvPr id="0" name=""/>
        <dsp:cNvSpPr/>
      </dsp:nvSpPr>
      <dsp:spPr>
        <a:xfrm>
          <a:off x="2588594" y="1535781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F8F28-8120-4DE9-B86E-BA4F856C40C9}">
      <dsp:nvSpPr>
        <dsp:cNvPr id="0" name=""/>
        <dsp:cNvSpPr/>
      </dsp:nvSpPr>
      <dsp:spPr>
        <a:xfrm>
          <a:off x="2704606" y="1572347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Sound recordings</a:t>
          </a:r>
        </a:p>
      </dsp:txBody>
      <dsp:txXfrm>
        <a:off x="2704606" y="1572347"/>
        <a:ext cx="6071283" cy="731324"/>
      </dsp:txXfrm>
    </dsp:sp>
    <dsp:sp modelId="{A57079AA-A92A-4EE5-82A2-1F4D7727C99B}">
      <dsp:nvSpPr>
        <dsp:cNvPr id="0" name=""/>
        <dsp:cNvSpPr/>
      </dsp:nvSpPr>
      <dsp:spPr>
        <a:xfrm>
          <a:off x="2588594" y="2303671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EBD9C9-E2C8-40F5-870D-1C0C06BECF8C}">
      <dsp:nvSpPr>
        <dsp:cNvPr id="0" name=""/>
        <dsp:cNvSpPr/>
      </dsp:nvSpPr>
      <dsp:spPr>
        <a:xfrm>
          <a:off x="2704606" y="2340238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Photographs</a:t>
          </a:r>
        </a:p>
      </dsp:txBody>
      <dsp:txXfrm>
        <a:off x="2704606" y="2340238"/>
        <a:ext cx="6071283" cy="731324"/>
      </dsp:txXfrm>
    </dsp:sp>
    <dsp:sp modelId="{AF244BC2-ABAF-453F-B4B0-E74ADF44EC76}">
      <dsp:nvSpPr>
        <dsp:cNvPr id="0" name=""/>
        <dsp:cNvSpPr/>
      </dsp:nvSpPr>
      <dsp:spPr>
        <a:xfrm>
          <a:off x="2588594" y="3071562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C786D-9CDD-472A-8D1D-D0F355295A4E}">
      <dsp:nvSpPr>
        <dsp:cNvPr id="0" name=""/>
        <dsp:cNvSpPr/>
      </dsp:nvSpPr>
      <dsp:spPr>
        <a:xfrm>
          <a:off x="2704606" y="3108128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PowerPoint presentations</a:t>
          </a:r>
        </a:p>
      </dsp:txBody>
      <dsp:txXfrm>
        <a:off x="2704606" y="3108128"/>
        <a:ext cx="6071283" cy="731324"/>
      </dsp:txXfrm>
    </dsp:sp>
    <dsp:sp modelId="{A99B3DB3-D8A3-4874-98BF-14F333876FE8}">
      <dsp:nvSpPr>
        <dsp:cNvPr id="0" name=""/>
        <dsp:cNvSpPr/>
      </dsp:nvSpPr>
      <dsp:spPr>
        <a:xfrm>
          <a:off x="2588594" y="3839453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12AEB-095F-4918-B705-078026B00156}">
      <dsp:nvSpPr>
        <dsp:cNvPr id="0" name=""/>
        <dsp:cNvSpPr/>
      </dsp:nvSpPr>
      <dsp:spPr>
        <a:xfrm>
          <a:off x="2704606" y="3876019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Text messages (regardless of where the text originated, as long as it relates to university business)</a:t>
          </a:r>
        </a:p>
      </dsp:txBody>
      <dsp:txXfrm>
        <a:off x="2704606" y="3876019"/>
        <a:ext cx="6071283" cy="731324"/>
      </dsp:txXfrm>
    </dsp:sp>
    <dsp:sp modelId="{4C32D66F-D3AC-4291-AB6F-1C40BF681740}">
      <dsp:nvSpPr>
        <dsp:cNvPr id="0" name=""/>
        <dsp:cNvSpPr/>
      </dsp:nvSpPr>
      <dsp:spPr>
        <a:xfrm>
          <a:off x="2588594" y="4607343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7E536-166C-4084-B864-426E1490DE08}">
      <dsp:nvSpPr>
        <dsp:cNvPr id="0" name=""/>
        <dsp:cNvSpPr/>
      </dsp:nvSpPr>
      <dsp:spPr>
        <a:xfrm>
          <a:off x="2704606" y="4643909"/>
          <a:ext cx="6071283" cy="731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i="1" kern="1200" dirty="0"/>
            <a:t>Other material regardless of physical form or means of transmission made or received pursuant to law in connection with transaction of official business by the agency </a:t>
          </a:r>
        </a:p>
      </dsp:txBody>
      <dsp:txXfrm>
        <a:off x="2704606" y="4643909"/>
        <a:ext cx="6071283" cy="731324"/>
      </dsp:txXfrm>
    </dsp:sp>
    <dsp:sp modelId="{BFEC8260-D957-474E-B954-216BE881456A}">
      <dsp:nvSpPr>
        <dsp:cNvPr id="0" name=""/>
        <dsp:cNvSpPr/>
      </dsp:nvSpPr>
      <dsp:spPr>
        <a:xfrm>
          <a:off x="2588594" y="5375234"/>
          <a:ext cx="61872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1D89EC-6F38-4D98-8CF9-134CBDD5F73F}">
      <dsp:nvSpPr>
        <dsp:cNvPr id="0" name=""/>
        <dsp:cNvSpPr/>
      </dsp:nvSpPr>
      <dsp:spPr>
        <a:xfrm>
          <a:off x="0" y="0"/>
          <a:ext cx="20097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8B007-12BD-4AF3-A027-60C2B189586C}">
      <dsp:nvSpPr>
        <dsp:cNvPr id="0" name=""/>
        <dsp:cNvSpPr/>
      </dsp:nvSpPr>
      <dsp:spPr>
        <a:xfrm>
          <a:off x="0" y="0"/>
          <a:ext cx="2009775" cy="430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UWF Records Center (Bldg. 48)</a:t>
          </a:r>
        </a:p>
      </dsp:txBody>
      <dsp:txXfrm>
        <a:off x="0" y="0"/>
        <a:ext cx="2009775" cy="43088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A49C1B-0424-4B7C-BB4B-3E2FED06BA5F}">
      <dsp:nvSpPr>
        <dsp:cNvPr id="0" name=""/>
        <dsp:cNvSpPr/>
      </dsp:nvSpPr>
      <dsp:spPr>
        <a:xfrm>
          <a:off x="0" y="0"/>
          <a:ext cx="8328993" cy="0"/>
        </a:xfrm>
        <a:prstGeom prst="line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FDA05C-4212-4BEF-95CF-1F5FFCDF9E12}">
      <dsp:nvSpPr>
        <dsp:cNvPr id="0" name=""/>
        <dsp:cNvSpPr/>
      </dsp:nvSpPr>
      <dsp:spPr>
        <a:xfrm>
          <a:off x="0" y="0"/>
          <a:ext cx="1665798" cy="533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008540"/>
              </a:solidFill>
              <a:latin typeface="+mj-lt"/>
            </a:rPr>
            <a:t>What To Do:</a:t>
          </a:r>
        </a:p>
      </dsp:txBody>
      <dsp:txXfrm>
        <a:off x="0" y="0"/>
        <a:ext cx="1665798" cy="5337313"/>
      </dsp:txXfrm>
    </dsp:sp>
    <dsp:sp modelId="{8B420826-B3CE-45C8-9149-99F3162D25F3}">
      <dsp:nvSpPr>
        <dsp:cNvPr id="0" name=""/>
        <dsp:cNvSpPr/>
      </dsp:nvSpPr>
      <dsp:spPr>
        <a:xfrm>
          <a:off x="1790733" y="50297"/>
          <a:ext cx="6538259" cy="100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666666"/>
              </a:solidFill>
              <a:latin typeface="+mn-lt"/>
            </a:rPr>
            <a:t>All employees must accept public records requests when asked</a:t>
          </a:r>
          <a:endParaRPr lang="en-US" sz="2000" kern="1200" dirty="0">
            <a:solidFill>
              <a:srgbClr val="666666"/>
            </a:solidFill>
            <a:latin typeface="+mn-lt"/>
          </a:endParaRPr>
        </a:p>
      </dsp:txBody>
      <dsp:txXfrm>
        <a:off x="1790733" y="50297"/>
        <a:ext cx="6538259" cy="1005958"/>
      </dsp:txXfrm>
    </dsp:sp>
    <dsp:sp modelId="{D2305CF8-80A8-4814-A7CB-2E066EE5455A}">
      <dsp:nvSpPr>
        <dsp:cNvPr id="0" name=""/>
        <dsp:cNvSpPr/>
      </dsp:nvSpPr>
      <dsp:spPr>
        <a:xfrm>
          <a:off x="1665798" y="1056256"/>
          <a:ext cx="666319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BC11837-AD0E-4B52-BC8E-28A08294F08F}">
      <dsp:nvSpPr>
        <dsp:cNvPr id="0" name=""/>
        <dsp:cNvSpPr/>
      </dsp:nvSpPr>
      <dsp:spPr>
        <a:xfrm>
          <a:off x="1790733" y="1106554"/>
          <a:ext cx="6538259" cy="100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666666"/>
              </a:solidFill>
              <a:latin typeface="+mn-lt"/>
            </a:rPr>
            <a:t>Inform them that you are forwarding the request to General Counsel</a:t>
          </a:r>
          <a:endParaRPr lang="en-US" sz="2000" kern="1200" dirty="0">
            <a:solidFill>
              <a:srgbClr val="666666"/>
            </a:solidFill>
            <a:latin typeface="+mn-lt"/>
          </a:endParaRPr>
        </a:p>
      </dsp:txBody>
      <dsp:txXfrm>
        <a:off x="1790733" y="1106554"/>
        <a:ext cx="6538259" cy="1005958"/>
      </dsp:txXfrm>
    </dsp:sp>
    <dsp:sp modelId="{77EE81A4-AB2E-4B8D-861B-681D6C6AE330}">
      <dsp:nvSpPr>
        <dsp:cNvPr id="0" name=""/>
        <dsp:cNvSpPr/>
      </dsp:nvSpPr>
      <dsp:spPr>
        <a:xfrm>
          <a:off x="1665798" y="2112512"/>
          <a:ext cx="666319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1804D4A-8243-4B85-B9F9-42E351123953}">
      <dsp:nvSpPr>
        <dsp:cNvPr id="0" name=""/>
        <dsp:cNvSpPr/>
      </dsp:nvSpPr>
      <dsp:spPr>
        <a:xfrm>
          <a:off x="1790733" y="2162810"/>
          <a:ext cx="6538259" cy="100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666666"/>
              </a:solidFill>
              <a:latin typeface="+mn-lt"/>
            </a:rPr>
            <a:t>Forward request immediately to General Counsel</a:t>
          </a:r>
          <a:endParaRPr lang="en-US" sz="2000" kern="1200" dirty="0">
            <a:solidFill>
              <a:srgbClr val="666666"/>
            </a:solidFill>
            <a:latin typeface="+mn-lt"/>
          </a:endParaRPr>
        </a:p>
      </dsp:txBody>
      <dsp:txXfrm>
        <a:off x="1790733" y="2162810"/>
        <a:ext cx="6538259" cy="1005958"/>
      </dsp:txXfrm>
    </dsp:sp>
    <dsp:sp modelId="{EC17D6CC-BA09-4781-AF36-5616A4168FAF}">
      <dsp:nvSpPr>
        <dsp:cNvPr id="0" name=""/>
        <dsp:cNvSpPr/>
      </dsp:nvSpPr>
      <dsp:spPr>
        <a:xfrm>
          <a:off x="1665798" y="3168768"/>
          <a:ext cx="666319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E7563B6-5843-4A68-985A-DA77AA8D6EE0}">
      <dsp:nvSpPr>
        <dsp:cNvPr id="0" name=""/>
        <dsp:cNvSpPr/>
      </dsp:nvSpPr>
      <dsp:spPr>
        <a:xfrm>
          <a:off x="1790733" y="3219066"/>
          <a:ext cx="6538259" cy="100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666666"/>
              </a:solidFill>
              <a:latin typeface="+mn-lt"/>
            </a:rPr>
            <a:t>General Counsel will work with the appropriate department to fulfill the request</a:t>
          </a:r>
        </a:p>
      </dsp:txBody>
      <dsp:txXfrm>
        <a:off x="1790733" y="3219066"/>
        <a:ext cx="6538259" cy="1005958"/>
      </dsp:txXfrm>
    </dsp:sp>
    <dsp:sp modelId="{1AD07EC6-AD06-4E52-9D14-711F82C4F689}">
      <dsp:nvSpPr>
        <dsp:cNvPr id="0" name=""/>
        <dsp:cNvSpPr/>
      </dsp:nvSpPr>
      <dsp:spPr>
        <a:xfrm>
          <a:off x="1665798" y="4225025"/>
          <a:ext cx="666319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EFB503D-0BBA-49C7-91A8-DDC12075AA52}">
      <dsp:nvSpPr>
        <dsp:cNvPr id="0" name=""/>
        <dsp:cNvSpPr/>
      </dsp:nvSpPr>
      <dsp:spPr>
        <a:xfrm>
          <a:off x="1790733" y="4230980"/>
          <a:ext cx="6538259" cy="1005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rgbClr val="666666"/>
              </a:solidFill>
              <a:latin typeface="+mn-lt"/>
            </a:rPr>
            <a:t>For record retention inquiries, contact Gus Harris @ x2693 or </a:t>
          </a:r>
          <a:r>
            <a:rPr lang="en-US" sz="2000" b="0" i="0" kern="1200" dirty="0">
              <a:solidFill>
                <a:srgbClr val="666666"/>
              </a:solidFill>
              <a:latin typeface="+mn-lt"/>
              <a:hlinkClick xmlns:r="http://schemas.openxmlformats.org/officeDocument/2006/relationships" r:id="rId1"/>
            </a:rPr>
            <a:t>gharris@uwf.edu</a:t>
          </a:r>
          <a:endParaRPr lang="en-US" sz="2000" kern="1200" dirty="0">
            <a:solidFill>
              <a:srgbClr val="666666"/>
            </a:solidFill>
            <a:latin typeface="+mn-lt"/>
          </a:endParaRPr>
        </a:p>
      </dsp:txBody>
      <dsp:txXfrm>
        <a:off x="1790733" y="4230980"/>
        <a:ext cx="6538259" cy="1005958"/>
      </dsp:txXfrm>
    </dsp:sp>
    <dsp:sp modelId="{4EE26C19-19BC-41DA-AEA0-92D55EF3277E}">
      <dsp:nvSpPr>
        <dsp:cNvPr id="0" name=""/>
        <dsp:cNvSpPr/>
      </dsp:nvSpPr>
      <dsp:spPr>
        <a:xfrm>
          <a:off x="1665798" y="5281281"/>
          <a:ext cx="6663194" cy="0"/>
        </a:xfrm>
        <a:prstGeom prst="line">
          <a:avLst/>
        </a:pr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AB648-42E3-4023-A16E-8058B9463AC6}">
      <dsp:nvSpPr>
        <dsp:cNvPr id="0" name=""/>
        <dsp:cNvSpPr/>
      </dsp:nvSpPr>
      <dsp:spPr>
        <a:xfrm rot="10800000">
          <a:off x="2339019" y="363710"/>
          <a:ext cx="5432567" cy="1477928"/>
        </a:xfrm>
        <a:prstGeom prst="bevel">
          <a:avLst/>
        </a:prstGeom>
        <a:solidFill>
          <a:srgbClr val="003865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726" tIns="137160" rIns="256032" bIns="137160" numCol="1" spcCol="1270" anchor="t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kern="1200" dirty="0">
              <a:latin typeface="+mn-lt"/>
            </a:rPr>
            <a:t>Compliance = </a:t>
          </a:r>
          <a:r>
            <a:rPr lang="en-US" sz="3200" b="0" kern="1200" dirty="0">
              <a:latin typeface="+mn-lt"/>
            </a:rPr>
            <a:t>Legal Responsibility</a:t>
          </a:r>
        </a:p>
      </dsp:txBody>
      <dsp:txXfrm rot="10800000">
        <a:off x="2523760" y="548451"/>
        <a:ext cx="5063085" cy="1108446"/>
      </dsp:txXfrm>
    </dsp:sp>
    <dsp:sp modelId="{26B356FA-EEB1-4352-9C90-F8EF6EC37098}">
      <dsp:nvSpPr>
        <dsp:cNvPr id="0" name=""/>
        <dsp:cNvSpPr/>
      </dsp:nvSpPr>
      <dsp:spPr>
        <a:xfrm>
          <a:off x="828218" y="43"/>
          <a:ext cx="2160539" cy="220526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p3d z="5008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101282-1F50-4333-88C9-DCF3B2122FC4}">
      <dsp:nvSpPr>
        <dsp:cNvPr id="0" name=""/>
        <dsp:cNvSpPr/>
      </dsp:nvSpPr>
      <dsp:spPr>
        <a:xfrm rot="10800000">
          <a:off x="2379830" y="2995151"/>
          <a:ext cx="5432567" cy="1477928"/>
        </a:xfrm>
        <a:prstGeom prst="bevel">
          <a:avLst/>
        </a:prstGeom>
        <a:solidFill>
          <a:srgbClr val="0069AA"/>
        </a:soli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prstMaterial="metal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1726" tIns="152400" rIns="284480" bIns="152400" numCol="1" spcCol="1270" anchor="t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kern="1200" dirty="0">
              <a:latin typeface="+mn-lt"/>
            </a:rPr>
            <a:t>Ethics = Culture </a:t>
          </a:r>
        </a:p>
      </dsp:txBody>
      <dsp:txXfrm rot="10800000">
        <a:off x="2564571" y="3179892"/>
        <a:ext cx="5063085" cy="1108446"/>
      </dsp:txXfrm>
    </dsp:sp>
    <dsp:sp modelId="{5E337A77-D926-4220-9378-597951D4F69A}">
      <dsp:nvSpPr>
        <dsp:cNvPr id="0" name=""/>
        <dsp:cNvSpPr/>
      </dsp:nvSpPr>
      <dsp:spPr>
        <a:xfrm>
          <a:off x="834887" y="2646478"/>
          <a:ext cx="2133863" cy="21588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 zoom="92000">
            <a:rot lat="0" lon="0" rev="0"/>
          </a:camera>
          <a:lightRig rig="contrasting" dir="t">
            <a:rot lat="0" lon="0" rev="1500000"/>
          </a:lightRig>
        </a:scene3d>
        <a:sp3d z="50080" prstMaterial="metal">
          <a:bevelT w="88900" h="889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2C5D51-5398-400D-92BD-601583C1364A}">
      <dsp:nvSpPr>
        <dsp:cNvPr id="0" name=""/>
        <dsp:cNvSpPr/>
      </dsp:nvSpPr>
      <dsp:spPr>
        <a:xfrm>
          <a:off x="0" y="0"/>
          <a:ext cx="8444074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38C229-8864-4091-A0AF-C570B661D13A}">
      <dsp:nvSpPr>
        <dsp:cNvPr id="0" name=""/>
        <dsp:cNvSpPr/>
      </dsp:nvSpPr>
      <dsp:spPr>
        <a:xfrm>
          <a:off x="0" y="0"/>
          <a:ext cx="2734723" cy="5297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 dirty="0">
              <a:solidFill>
                <a:srgbClr val="008540"/>
              </a:solidFill>
              <a:effectLst/>
              <a:latin typeface="+mj-lt"/>
            </a:rPr>
            <a:t>ITS Guidelines &amp; Best Practices</a:t>
          </a:r>
          <a:endParaRPr lang="en-US" sz="3600" kern="1200" dirty="0">
            <a:solidFill>
              <a:srgbClr val="008540"/>
            </a:solidFill>
            <a:effectLst/>
            <a:latin typeface="+mj-lt"/>
          </a:endParaRPr>
        </a:p>
      </dsp:txBody>
      <dsp:txXfrm>
        <a:off x="0" y="0"/>
        <a:ext cx="2734723" cy="5297557"/>
      </dsp:txXfrm>
    </dsp:sp>
    <dsp:sp modelId="{1AEE460B-B360-414D-A65C-C7159EBA81B3}">
      <dsp:nvSpPr>
        <dsp:cNvPr id="0" name=""/>
        <dsp:cNvSpPr/>
      </dsp:nvSpPr>
      <dsp:spPr>
        <a:xfrm>
          <a:off x="2841717" y="62274"/>
          <a:ext cx="5599352" cy="12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666666"/>
              </a:solidFill>
              <a:effectLst/>
              <a:latin typeface="+mn-lt"/>
            </a:rPr>
            <a:t>Carefully read, understand and abide by the UWF Computing Resources Usage Agreement</a:t>
          </a:r>
          <a:endParaRPr lang="en-US" sz="2400" kern="1200" dirty="0">
            <a:solidFill>
              <a:srgbClr val="666666"/>
            </a:solidFill>
            <a:effectLst/>
            <a:latin typeface="+mn-lt"/>
          </a:endParaRPr>
        </a:p>
      </dsp:txBody>
      <dsp:txXfrm>
        <a:off x="2841717" y="62274"/>
        <a:ext cx="5599352" cy="1245494"/>
      </dsp:txXfrm>
    </dsp:sp>
    <dsp:sp modelId="{928C8608-FEBB-44D7-8D3C-B7CC6A684700}">
      <dsp:nvSpPr>
        <dsp:cNvPr id="0" name=""/>
        <dsp:cNvSpPr/>
      </dsp:nvSpPr>
      <dsp:spPr>
        <a:xfrm>
          <a:off x="2734723" y="1307769"/>
          <a:ext cx="570634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F55CAE7-26B5-4B5F-ACC1-81E1798B7938}">
      <dsp:nvSpPr>
        <dsp:cNvPr id="0" name=""/>
        <dsp:cNvSpPr/>
      </dsp:nvSpPr>
      <dsp:spPr>
        <a:xfrm>
          <a:off x="2841717" y="1370044"/>
          <a:ext cx="5599352" cy="12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666666"/>
              </a:solidFill>
              <a:effectLst/>
              <a:latin typeface="+mn-lt"/>
            </a:rPr>
            <a:t>UWF assigned login credentials are confidential</a:t>
          </a:r>
          <a:endParaRPr lang="en-US" sz="2400" kern="1200" dirty="0">
            <a:solidFill>
              <a:srgbClr val="666666"/>
            </a:solidFill>
            <a:effectLst/>
            <a:latin typeface="+mn-lt"/>
          </a:endParaRPr>
        </a:p>
      </dsp:txBody>
      <dsp:txXfrm>
        <a:off x="2841717" y="1370044"/>
        <a:ext cx="5599352" cy="1245494"/>
      </dsp:txXfrm>
    </dsp:sp>
    <dsp:sp modelId="{5A632780-A4B6-4C7B-BA95-D139D5775B86}">
      <dsp:nvSpPr>
        <dsp:cNvPr id="0" name=""/>
        <dsp:cNvSpPr/>
      </dsp:nvSpPr>
      <dsp:spPr>
        <a:xfrm>
          <a:off x="2734723" y="2615539"/>
          <a:ext cx="570634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0C3F392-5348-4E5A-A519-7F08EECCACA0}">
      <dsp:nvSpPr>
        <dsp:cNvPr id="0" name=""/>
        <dsp:cNvSpPr/>
      </dsp:nvSpPr>
      <dsp:spPr>
        <a:xfrm>
          <a:off x="2841717" y="2677814"/>
          <a:ext cx="5599352" cy="12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666666"/>
              </a:solidFill>
              <a:effectLst/>
              <a:latin typeface="+mn-lt"/>
            </a:rPr>
            <a:t>Do not violate copyright agreements or state law</a:t>
          </a:r>
          <a:endParaRPr lang="en-US" sz="2400" kern="1200" dirty="0">
            <a:solidFill>
              <a:srgbClr val="666666"/>
            </a:solidFill>
            <a:effectLst/>
            <a:latin typeface="+mn-lt"/>
          </a:endParaRPr>
        </a:p>
      </dsp:txBody>
      <dsp:txXfrm>
        <a:off x="2841717" y="2677814"/>
        <a:ext cx="5599352" cy="1245494"/>
      </dsp:txXfrm>
    </dsp:sp>
    <dsp:sp modelId="{E5047C06-732F-4027-9630-6B949F03890B}">
      <dsp:nvSpPr>
        <dsp:cNvPr id="0" name=""/>
        <dsp:cNvSpPr/>
      </dsp:nvSpPr>
      <dsp:spPr>
        <a:xfrm>
          <a:off x="2734723" y="3923309"/>
          <a:ext cx="570634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5BF9DBF-B802-4197-80D6-7F8C40AF78EE}">
      <dsp:nvSpPr>
        <dsp:cNvPr id="0" name=""/>
        <dsp:cNvSpPr/>
      </dsp:nvSpPr>
      <dsp:spPr>
        <a:xfrm>
          <a:off x="2841717" y="3985583"/>
          <a:ext cx="5599352" cy="1245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666666"/>
              </a:solidFill>
              <a:effectLst/>
              <a:latin typeface="+mn-lt"/>
            </a:rPr>
            <a:t>Use of UWF computing resources is </a:t>
          </a:r>
          <a:r>
            <a:rPr lang="en-US" sz="2400" b="0" i="1" kern="1200" dirty="0">
              <a:solidFill>
                <a:srgbClr val="666666"/>
              </a:solidFill>
              <a:effectLst/>
              <a:latin typeface="+mn-lt"/>
            </a:rPr>
            <a:t>not</a:t>
          </a:r>
          <a:r>
            <a:rPr lang="en-US" sz="2400" b="0" i="0" kern="1200" dirty="0">
              <a:solidFill>
                <a:srgbClr val="666666"/>
              </a:solidFill>
              <a:effectLst/>
              <a:latin typeface="+mn-lt"/>
            </a:rPr>
            <a:t> completely private</a:t>
          </a:r>
          <a:endParaRPr lang="en-US" sz="2400" kern="1200" dirty="0">
            <a:solidFill>
              <a:srgbClr val="666666"/>
            </a:solidFill>
            <a:effectLst/>
            <a:latin typeface="+mn-lt"/>
          </a:endParaRPr>
        </a:p>
      </dsp:txBody>
      <dsp:txXfrm>
        <a:off x="2841717" y="3985583"/>
        <a:ext cx="5599352" cy="1245494"/>
      </dsp:txXfrm>
    </dsp:sp>
    <dsp:sp modelId="{EFC1FF3F-D628-41AB-BA37-52889FEB250B}">
      <dsp:nvSpPr>
        <dsp:cNvPr id="0" name=""/>
        <dsp:cNvSpPr/>
      </dsp:nvSpPr>
      <dsp:spPr>
        <a:xfrm>
          <a:off x="2734723" y="5231078"/>
          <a:ext cx="5706346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07BE4-5453-4C17-82E1-FAEDDB3100B8}">
      <dsp:nvSpPr>
        <dsp:cNvPr id="0" name=""/>
        <dsp:cNvSpPr/>
      </dsp:nvSpPr>
      <dsp:spPr>
        <a:xfrm>
          <a:off x="3563638" y="1613038"/>
          <a:ext cx="158576" cy="1586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3A7F03-636B-4250-8E76-668030DD1F92}">
      <dsp:nvSpPr>
        <dsp:cNvPr id="0" name=""/>
        <dsp:cNvSpPr/>
      </dsp:nvSpPr>
      <dsp:spPr>
        <a:xfrm>
          <a:off x="3294159" y="1613038"/>
          <a:ext cx="158576" cy="158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E0675-A468-40CD-BEDB-07295A668F9F}">
      <dsp:nvSpPr>
        <dsp:cNvPr id="0" name=""/>
        <dsp:cNvSpPr/>
      </dsp:nvSpPr>
      <dsp:spPr>
        <a:xfrm>
          <a:off x="3024681" y="1613038"/>
          <a:ext cx="158576" cy="158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23963-B8A3-4602-88B9-0817CC190428}">
      <dsp:nvSpPr>
        <dsp:cNvPr id="0" name=""/>
        <dsp:cNvSpPr/>
      </dsp:nvSpPr>
      <dsp:spPr>
        <a:xfrm>
          <a:off x="2755202" y="1613038"/>
          <a:ext cx="158576" cy="1586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34EAB-B63E-4B16-8420-DB71AACD7AB6}">
      <dsp:nvSpPr>
        <dsp:cNvPr id="0" name=""/>
        <dsp:cNvSpPr/>
      </dsp:nvSpPr>
      <dsp:spPr>
        <a:xfrm>
          <a:off x="2485723" y="1613038"/>
          <a:ext cx="158576" cy="1586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FF225-C4D5-4A4A-A196-C3CE405D3658}">
      <dsp:nvSpPr>
        <dsp:cNvPr id="0" name=""/>
        <dsp:cNvSpPr/>
      </dsp:nvSpPr>
      <dsp:spPr>
        <a:xfrm>
          <a:off x="2057330" y="1533723"/>
          <a:ext cx="317491" cy="3172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CFABE-2B80-43CF-80AF-14A134B160ED}">
      <dsp:nvSpPr>
        <dsp:cNvPr id="0" name=""/>
        <dsp:cNvSpPr/>
      </dsp:nvSpPr>
      <dsp:spPr>
        <a:xfrm>
          <a:off x="3304979" y="1285342"/>
          <a:ext cx="158576" cy="1586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32BBC-BB7A-4B0F-9DFF-414BCDA3C21C}">
      <dsp:nvSpPr>
        <dsp:cNvPr id="0" name=""/>
        <dsp:cNvSpPr/>
      </dsp:nvSpPr>
      <dsp:spPr>
        <a:xfrm>
          <a:off x="3304979" y="1943142"/>
          <a:ext cx="158576" cy="15862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E63BE-31DA-4BCA-A1DD-5DB0BD066C37}">
      <dsp:nvSpPr>
        <dsp:cNvPr id="0" name=""/>
        <dsp:cNvSpPr/>
      </dsp:nvSpPr>
      <dsp:spPr>
        <a:xfrm>
          <a:off x="3446649" y="1427916"/>
          <a:ext cx="158576" cy="15862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C6CD8-149D-482B-B34E-F565AC7E787C}">
      <dsp:nvSpPr>
        <dsp:cNvPr id="0" name=""/>
        <dsp:cNvSpPr/>
      </dsp:nvSpPr>
      <dsp:spPr>
        <a:xfrm>
          <a:off x="3456117" y="1801371"/>
          <a:ext cx="158576" cy="15862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0DC6E3-EC90-44F4-BDB7-62010AEA8EDA}">
      <dsp:nvSpPr>
        <dsp:cNvPr id="0" name=""/>
        <dsp:cNvSpPr/>
      </dsp:nvSpPr>
      <dsp:spPr>
        <a:xfrm>
          <a:off x="698" y="534122"/>
          <a:ext cx="2286423" cy="2316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you only take away one thing… remember that we are here to help</a:t>
          </a:r>
        </a:p>
      </dsp:txBody>
      <dsp:txXfrm>
        <a:off x="335537" y="873360"/>
        <a:ext cx="1616745" cy="163798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60148-F815-420D-962A-A2E096F391F2}">
      <dsp:nvSpPr>
        <dsp:cNvPr id="0" name=""/>
        <dsp:cNvSpPr/>
      </dsp:nvSpPr>
      <dsp:spPr>
        <a:xfrm>
          <a:off x="3476977" y="1722628"/>
          <a:ext cx="2189535" cy="189403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Compliance and Ethics x6070</a:t>
          </a:r>
        </a:p>
      </dsp:txBody>
      <dsp:txXfrm>
        <a:off x="3839814" y="2036496"/>
        <a:ext cx="1463861" cy="1266300"/>
      </dsp:txXfrm>
    </dsp:sp>
    <dsp:sp modelId="{5FA89BB5-BE83-4FBA-B4F7-8AA7FD03E634}">
      <dsp:nvSpPr>
        <dsp:cNvPr id="0" name=""/>
        <dsp:cNvSpPr/>
      </dsp:nvSpPr>
      <dsp:spPr>
        <a:xfrm>
          <a:off x="4848046" y="816459"/>
          <a:ext cx="826105" cy="71179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9C6BA2-E075-4614-9391-8EEDACEF28D9}">
      <dsp:nvSpPr>
        <dsp:cNvPr id="0" name=""/>
        <dsp:cNvSpPr/>
      </dsp:nvSpPr>
      <dsp:spPr>
        <a:xfrm>
          <a:off x="3678665" y="0"/>
          <a:ext cx="1794308" cy="15522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General Counsel x3419</a:t>
          </a:r>
        </a:p>
      </dsp:txBody>
      <dsp:txXfrm>
        <a:off x="3976020" y="257247"/>
        <a:ext cx="1199598" cy="1037793"/>
      </dsp:txXfrm>
    </dsp:sp>
    <dsp:sp modelId="{9AA6A4C4-5619-4697-AC29-195D5EDBD5A5}">
      <dsp:nvSpPr>
        <dsp:cNvPr id="0" name=""/>
        <dsp:cNvSpPr/>
      </dsp:nvSpPr>
      <dsp:spPr>
        <a:xfrm>
          <a:off x="5812175" y="2147144"/>
          <a:ext cx="826105" cy="71179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07EFF2-1412-4CB6-B3D2-0D5BF32A5B9A}">
      <dsp:nvSpPr>
        <dsp:cNvPr id="0" name=""/>
        <dsp:cNvSpPr/>
      </dsp:nvSpPr>
      <dsp:spPr>
        <a:xfrm>
          <a:off x="5324254" y="954761"/>
          <a:ext cx="1794308" cy="15522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Human Resources x2156</a:t>
          </a:r>
        </a:p>
      </dsp:txBody>
      <dsp:txXfrm>
        <a:off x="5621609" y="1212008"/>
        <a:ext cx="1199598" cy="1037793"/>
      </dsp:txXfrm>
    </dsp:sp>
    <dsp:sp modelId="{B1EE3C11-EFC1-4838-9C2A-B09ADB018B19}">
      <dsp:nvSpPr>
        <dsp:cNvPr id="0" name=""/>
        <dsp:cNvSpPr/>
      </dsp:nvSpPr>
      <dsp:spPr>
        <a:xfrm>
          <a:off x="5142429" y="3649237"/>
          <a:ext cx="826105" cy="71179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54F324D-33A5-4AD8-B298-B5FBC6BD0AF1}">
      <dsp:nvSpPr>
        <dsp:cNvPr id="0" name=""/>
        <dsp:cNvSpPr/>
      </dsp:nvSpPr>
      <dsp:spPr>
        <a:xfrm>
          <a:off x="5324254" y="2831710"/>
          <a:ext cx="1794308" cy="15522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UWF Police Dept. x2022</a:t>
          </a:r>
        </a:p>
      </dsp:txBody>
      <dsp:txXfrm>
        <a:off x="5621609" y="3088957"/>
        <a:ext cx="1199598" cy="1037793"/>
      </dsp:txXfrm>
    </dsp:sp>
    <dsp:sp modelId="{858D7458-78B3-4927-89E8-079D8AFB398B}">
      <dsp:nvSpPr>
        <dsp:cNvPr id="0" name=""/>
        <dsp:cNvSpPr/>
      </dsp:nvSpPr>
      <dsp:spPr>
        <a:xfrm>
          <a:off x="3481051" y="3805160"/>
          <a:ext cx="826105" cy="71179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B06E15-EEB1-45B3-8B56-CA169335D029}">
      <dsp:nvSpPr>
        <dsp:cNvPr id="0" name=""/>
        <dsp:cNvSpPr/>
      </dsp:nvSpPr>
      <dsp:spPr>
        <a:xfrm>
          <a:off x="3678665" y="3787539"/>
          <a:ext cx="1794308" cy="15522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Title IX x2175</a:t>
          </a:r>
        </a:p>
      </dsp:txBody>
      <dsp:txXfrm>
        <a:off x="3976020" y="4044786"/>
        <a:ext cx="1199598" cy="1037793"/>
      </dsp:txXfrm>
    </dsp:sp>
    <dsp:sp modelId="{304AFB05-C45D-465B-A6D3-2E419282B77E}">
      <dsp:nvSpPr>
        <dsp:cNvPr id="0" name=""/>
        <dsp:cNvSpPr/>
      </dsp:nvSpPr>
      <dsp:spPr>
        <a:xfrm>
          <a:off x="2501134" y="2475009"/>
          <a:ext cx="826105" cy="711798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D9526B-0CFB-478C-A1C2-08D166C99D5B}">
      <dsp:nvSpPr>
        <dsp:cNvPr id="0" name=""/>
        <dsp:cNvSpPr/>
      </dsp:nvSpPr>
      <dsp:spPr>
        <a:xfrm>
          <a:off x="2025436" y="2832778"/>
          <a:ext cx="1794308" cy="15522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Integrity Helpline  844/ 858-1413</a:t>
          </a:r>
        </a:p>
      </dsp:txBody>
      <dsp:txXfrm>
        <a:off x="2322791" y="3090025"/>
        <a:ext cx="1199598" cy="1037793"/>
      </dsp:txXfrm>
    </dsp:sp>
    <dsp:sp modelId="{250A446F-FD87-4599-A019-08F3488CB5A5}">
      <dsp:nvSpPr>
        <dsp:cNvPr id="0" name=""/>
        <dsp:cNvSpPr/>
      </dsp:nvSpPr>
      <dsp:spPr>
        <a:xfrm>
          <a:off x="2025436" y="952625"/>
          <a:ext cx="1794308" cy="1552287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Internal Auditing x2636</a:t>
          </a:r>
        </a:p>
      </dsp:txBody>
      <dsp:txXfrm>
        <a:off x="2322791" y="1209872"/>
        <a:ext cx="1199598" cy="10377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CFAC7-7177-46F8-A439-398F37F2FF63}">
      <dsp:nvSpPr>
        <dsp:cNvPr id="0" name=""/>
        <dsp:cNvSpPr/>
      </dsp:nvSpPr>
      <dsp:spPr>
        <a:xfrm>
          <a:off x="3830835" y="2081166"/>
          <a:ext cx="1482328" cy="14823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Conforming to all:</a:t>
          </a:r>
        </a:p>
      </dsp:txBody>
      <dsp:txXfrm>
        <a:off x="4047917" y="2298248"/>
        <a:ext cx="1048164" cy="1048164"/>
      </dsp:txXfrm>
    </dsp:sp>
    <dsp:sp modelId="{35CEF287-D995-47D5-8115-6CB418BA362B}">
      <dsp:nvSpPr>
        <dsp:cNvPr id="0" name=""/>
        <dsp:cNvSpPr/>
      </dsp:nvSpPr>
      <dsp:spPr>
        <a:xfrm rot="16200000">
          <a:off x="4414234" y="1540429"/>
          <a:ext cx="315530" cy="503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461564" y="1688557"/>
        <a:ext cx="220871" cy="302395"/>
      </dsp:txXfrm>
    </dsp:sp>
    <dsp:sp modelId="{FC434007-0E12-4494-9136-55467E52FDF3}">
      <dsp:nvSpPr>
        <dsp:cNvPr id="0" name=""/>
        <dsp:cNvSpPr/>
      </dsp:nvSpPr>
      <dsp:spPr>
        <a:xfrm>
          <a:off x="3830835" y="3496"/>
          <a:ext cx="1482328" cy="148232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Laws</a:t>
          </a:r>
        </a:p>
      </dsp:txBody>
      <dsp:txXfrm>
        <a:off x="4047917" y="220578"/>
        <a:ext cx="1048164" cy="1048164"/>
      </dsp:txXfrm>
    </dsp:sp>
    <dsp:sp modelId="{8209A1B4-64CD-4C8D-8A68-B787B31D781D}">
      <dsp:nvSpPr>
        <dsp:cNvPr id="0" name=""/>
        <dsp:cNvSpPr/>
      </dsp:nvSpPr>
      <dsp:spPr>
        <a:xfrm rot="20520000">
          <a:off x="5393732" y="2252076"/>
          <a:ext cx="315530" cy="503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96048" y="2367500"/>
        <a:ext cx="220871" cy="302395"/>
      </dsp:txXfrm>
    </dsp:sp>
    <dsp:sp modelId="{0CCE7362-D946-41EE-B9BE-0336946FD6D0}">
      <dsp:nvSpPr>
        <dsp:cNvPr id="0" name=""/>
        <dsp:cNvSpPr/>
      </dsp:nvSpPr>
      <dsp:spPr>
        <a:xfrm>
          <a:off x="5806817" y="1439131"/>
          <a:ext cx="1482328" cy="148232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023899" y="1656213"/>
        <a:ext cx="1048164" cy="1048164"/>
      </dsp:txXfrm>
    </dsp:sp>
    <dsp:sp modelId="{D1FA10B7-DB18-40A6-855E-14005EF1256A}">
      <dsp:nvSpPr>
        <dsp:cNvPr id="0" name=""/>
        <dsp:cNvSpPr/>
      </dsp:nvSpPr>
      <dsp:spPr>
        <a:xfrm rot="3240000">
          <a:off x="5019597" y="3403544"/>
          <a:ext cx="315530" cy="503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039107" y="3466052"/>
        <a:ext cx="220871" cy="302395"/>
      </dsp:txXfrm>
    </dsp:sp>
    <dsp:sp modelId="{34B3F2A2-9F5A-4525-AECA-AD5F4A431227}">
      <dsp:nvSpPr>
        <dsp:cNvPr id="0" name=""/>
        <dsp:cNvSpPr/>
      </dsp:nvSpPr>
      <dsp:spPr>
        <a:xfrm>
          <a:off x="5052059" y="3762036"/>
          <a:ext cx="1482328" cy="14823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Policies</a:t>
          </a:r>
        </a:p>
      </dsp:txBody>
      <dsp:txXfrm>
        <a:off x="5269141" y="3979118"/>
        <a:ext cx="1048164" cy="1048164"/>
      </dsp:txXfrm>
    </dsp:sp>
    <dsp:sp modelId="{23EE2010-CB7C-4091-BA13-970A30F9E9E4}">
      <dsp:nvSpPr>
        <dsp:cNvPr id="0" name=""/>
        <dsp:cNvSpPr/>
      </dsp:nvSpPr>
      <dsp:spPr>
        <a:xfrm rot="7560000">
          <a:off x="3808871" y="3403544"/>
          <a:ext cx="315530" cy="503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884020" y="3466052"/>
        <a:ext cx="220871" cy="302395"/>
      </dsp:txXfrm>
    </dsp:sp>
    <dsp:sp modelId="{8699592C-5473-474C-9E5F-DFBFDA02B204}">
      <dsp:nvSpPr>
        <dsp:cNvPr id="0" name=""/>
        <dsp:cNvSpPr/>
      </dsp:nvSpPr>
      <dsp:spPr>
        <a:xfrm>
          <a:off x="2609612" y="3762036"/>
          <a:ext cx="1482328" cy="148232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826694" y="3979118"/>
        <a:ext cx="1048164" cy="1048164"/>
      </dsp:txXfrm>
    </dsp:sp>
    <dsp:sp modelId="{594941C4-7F46-41CB-A0C3-FE75466C58C3}">
      <dsp:nvSpPr>
        <dsp:cNvPr id="0" name=""/>
        <dsp:cNvSpPr/>
      </dsp:nvSpPr>
      <dsp:spPr>
        <a:xfrm rot="11880000">
          <a:off x="3434736" y="2252076"/>
          <a:ext cx="315530" cy="5039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527079" y="2367500"/>
        <a:ext cx="220871" cy="302395"/>
      </dsp:txXfrm>
    </dsp:sp>
    <dsp:sp modelId="{8526B004-B5DF-4854-A523-0A3DE096525B}">
      <dsp:nvSpPr>
        <dsp:cNvPr id="0" name=""/>
        <dsp:cNvSpPr/>
      </dsp:nvSpPr>
      <dsp:spPr>
        <a:xfrm>
          <a:off x="1854854" y="1439131"/>
          <a:ext cx="1482328" cy="148232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2071936" y="1656213"/>
        <a:ext cx="1048164" cy="1048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55B95-9E84-4719-BA31-D34F7ACFE6E5}">
      <dsp:nvSpPr>
        <dsp:cNvPr id="0" name=""/>
        <dsp:cNvSpPr/>
      </dsp:nvSpPr>
      <dsp:spPr>
        <a:xfrm>
          <a:off x="534238" y="650906"/>
          <a:ext cx="3516292" cy="3516292"/>
        </a:xfrm>
        <a:prstGeom prst="blockArc">
          <a:avLst>
            <a:gd name="adj1" fmla="val 12755"/>
            <a:gd name="adj2" fmla="val 21587245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7EE28A-C3BD-44A4-81A1-AE023B7DEEA5}">
      <dsp:nvSpPr>
        <dsp:cNvPr id="0" name=""/>
        <dsp:cNvSpPr/>
      </dsp:nvSpPr>
      <dsp:spPr>
        <a:xfrm>
          <a:off x="1476747" y="1593427"/>
          <a:ext cx="1618506" cy="161850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Wrong is Wrong</a:t>
          </a:r>
        </a:p>
      </dsp:txBody>
      <dsp:txXfrm>
        <a:off x="1713772" y="1830452"/>
        <a:ext cx="1144456" cy="1144456"/>
      </dsp:txXfrm>
    </dsp:sp>
    <dsp:sp modelId="{B3411EE4-1841-4FB5-8AF4-5EF77B694822}">
      <dsp:nvSpPr>
        <dsp:cNvPr id="0" name=""/>
        <dsp:cNvSpPr/>
      </dsp:nvSpPr>
      <dsp:spPr>
        <a:xfrm>
          <a:off x="3436883" y="1836203"/>
          <a:ext cx="1132954" cy="11329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Even if everyone is doing it</a:t>
          </a:r>
        </a:p>
      </dsp:txBody>
      <dsp:txXfrm>
        <a:off x="3602800" y="2002120"/>
        <a:ext cx="801120" cy="8011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5271D-376A-4149-B53D-B5B539B145CE}">
      <dsp:nvSpPr>
        <dsp:cNvPr id="0" name=""/>
        <dsp:cNvSpPr/>
      </dsp:nvSpPr>
      <dsp:spPr>
        <a:xfrm>
          <a:off x="632921" y="714531"/>
          <a:ext cx="4173685" cy="4173685"/>
        </a:xfrm>
        <a:prstGeom prst="blockArc">
          <a:avLst>
            <a:gd name="adj1" fmla="val 10746"/>
            <a:gd name="adj2" fmla="val 21589254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2683E-7EA0-4E73-B7C2-8025B565C97A}">
      <dsp:nvSpPr>
        <dsp:cNvPr id="0" name=""/>
        <dsp:cNvSpPr/>
      </dsp:nvSpPr>
      <dsp:spPr>
        <a:xfrm>
          <a:off x="1752834" y="1834454"/>
          <a:ext cx="1921096" cy="19210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Right is Right</a:t>
          </a:r>
        </a:p>
      </dsp:txBody>
      <dsp:txXfrm>
        <a:off x="2034172" y="2115792"/>
        <a:ext cx="1358420" cy="1358420"/>
      </dsp:txXfrm>
    </dsp:sp>
    <dsp:sp modelId="{8434192D-223C-4454-B44A-D802163B8738}">
      <dsp:nvSpPr>
        <dsp:cNvPr id="0" name=""/>
        <dsp:cNvSpPr/>
      </dsp:nvSpPr>
      <dsp:spPr>
        <a:xfrm>
          <a:off x="4079429" y="2122618"/>
          <a:ext cx="1344767" cy="13447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Even if no one is doing it</a:t>
          </a:r>
        </a:p>
      </dsp:txBody>
      <dsp:txXfrm>
        <a:off x="4276366" y="2319555"/>
        <a:ext cx="950893" cy="950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88286-BB25-4A6D-9CEF-8D692311980E}">
      <dsp:nvSpPr>
        <dsp:cNvPr id="0" name=""/>
        <dsp:cNvSpPr/>
      </dsp:nvSpPr>
      <dsp:spPr>
        <a:xfrm>
          <a:off x="539495" y="108191"/>
          <a:ext cx="6587849" cy="598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Virtues and Values</a:t>
          </a:r>
        </a:p>
      </dsp:txBody>
      <dsp:txXfrm>
        <a:off x="539495" y="108191"/>
        <a:ext cx="6587849" cy="598895"/>
      </dsp:txXfrm>
    </dsp:sp>
    <dsp:sp modelId="{0B6A1E16-E0E9-4A0A-8B3E-C70A82FF0B63}">
      <dsp:nvSpPr>
        <dsp:cNvPr id="0" name=""/>
        <dsp:cNvSpPr/>
      </dsp:nvSpPr>
      <dsp:spPr>
        <a:xfrm>
          <a:off x="539495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160914-9C4B-48C3-BBB5-77039F6CAF4F}">
      <dsp:nvSpPr>
        <dsp:cNvPr id="0" name=""/>
        <dsp:cNvSpPr/>
      </dsp:nvSpPr>
      <dsp:spPr>
        <a:xfrm>
          <a:off x="1700783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6E100B-B133-4A9D-895C-4A09EB099137}">
      <dsp:nvSpPr>
        <dsp:cNvPr id="0" name=""/>
        <dsp:cNvSpPr/>
      </dsp:nvSpPr>
      <dsp:spPr>
        <a:xfrm>
          <a:off x="2862072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BE954-B167-4D84-BBF7-19B6FA432538}">
      <dsp:nvSpPr>
        <dsp:cNvPr id="0" name=""/>
        <dsp:cNvSpPr/>
      </dsp:nvSpPr>
      <dsp:spPr>
        <a:xfrm>
          <a:off x="4023360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871C8-4486-4FF8-BF54-4EB7512DE839}">
      <dsp:nvSpPr>
        <dsp:cNvPr id="0" name=""/>
        <dsp:cNvSpPr/>
      </dsp:nvSpPr>
      <dsp:spPr>
        <a:xfrm>
          <a:off x="5184648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06BA82A-9A80-470B-9992-8E15B988E38F}">
      <dsp:nvSpPr>
        <dsp:cNvPr id="0" name=""/>
        <dsp:cNvSpPr/>
      </dsp:nvSpPr>
      <dsp:spPr>
        <a:xfrm>
          <a:off x="6345936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B4B864-E403-4BFF-AB72-0C460194C8B6}">
      <dsp:nvSpPr>
        <dsp:cNvPr id="0" name=""/>
        <dsp:cNvSpPr/>
      </dsp:nvSpPr>
      <dsp:spPr>
        <a:xfrm>
          <a:off x="7507224" y="707087"/>
          <a:ext cx="1097280" cy="18288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57259-EA34-4C4A-B5F3-003C58ABBDEE}">
      <dsp:nvSpPr>
        <dsp:cNvPr id="0" name=""/>
        <dsp:cNvSpPr/>
      </dsp:nvSpPr>
      <dsp:spPr>
        <a:xfrm>
          <a:off x="-6251405" y="-780419"/>
          <a:ext cx="7441295" cy="7441295"/>
        </a:xfrm>
        <a:prstGeom prst="blockArc">
          <a:avLst>
            <a:gd name="adj1" fmla="val 18900000"/>
            <a:gd name="adj2" fmla="val 2700000"/>
            <a:gd name="adj3" fmla="val 29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289A1-F4E7-4124-88A9-17E54070F7F6}">
      <dsp:nvSpPr>
        <dsp:cNvPr id="0" name=""/>
        <dsp:cNvSpPr/>
      </dsp:nvSpPr>
      <dsp:spPr>
        <a:xfrm>
          <a:off x="519880" y="521336"/>
          <a:ext cx="3824714" cy="6913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21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Conflicts of Interest</a:t>
          </a:r>
        </a:p>
      </dsp:txBody>
      <dsp:txXfrm>
        <a:off x="519880" y="521336"/>
        <a:ext cx="3824714" cy="691301"/>
      </dsp:txXfrm>
    </dsp:sp>
    <dsp:sp modelId="{4F63A95D-2D54-4C8E-A759-5D106B9D9B1E}">
      <dsp:nvSpPr>
        <dsp:cNvPr id="0" name=""/>
        <dsp:cNvSpPr/>
      </dsp:nvSpPr>
      <dsp:spPr>
        <a:xfrm>
          <a:off x="87816" y="434924"/>
          <a:ext cx="864126" cy="8641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3635F5-3FC5-4563-9F0E-FA8F33EF8DE6}">
      <dsp:nvSpPr>
        <dsp:cNvPr id="0" name=""/>
        <dsp:cNvSpPr/>
      </dsp:nvSpPr>
      <dsp:spPr>
        <a:xfrm>
          <a:off x="1015246" y="1557957"/>
          <a:ext cx="3329348" cy="6913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21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Gifts/Benefits</a:t>
          </a:r>
        </a:p>
      </dsp:txBody>
      <dsp:txXfrm>
        <a:off x="1015246" y="1557957"/>
        <a:ext cx="3329348" cy="691301"/>
      </dsp:txXfrm>
    </dsp:sp>
    <dsp:sp modelId="{3C4A66F8-C59D-4482-BA10-5386BCC3E50B}">
      <dsp:nvSpPr>
        <dsp:cNvPr id="0" name=""/>
        <dsp:cNvSpPr/>
      </dsp:nvSpPr>
      <dsp:spPr>
        <a:xfrm>
          <a:off x="583183" y="1471544"/>
          <a:ext cx="864126" cy="8641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AB30A6-967F-4DF7-8727-18572A38ADCA}">
      <dsp:nvSpPr>
        <dsp:cNvPr id="0" name=""/>
        <dsp:cNvSpPr/>
      </dsp:nvSpPr>
      <dsp:spPr>
        <a:xfrm>
          <a:off x="1167284" y="2594577"/>
          <a:ext cx="3177310" cy="6913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21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Misuse of Public Position or Non-Public Information</a:t>
          </a:r>
        </a:p>
      </dsp:txBody>
      <dsp:txXfrm>
        <a:off x="1167284" y="2594577"/>
        <a:ext cx="3177310" cy="691301"/>
      </dsp:txXfrm>
    </dsp:sp>
    <dsp:sp modelId="{2BA36395-F065-4D7C-84D8-CF7FACE70B5F}">
      <dsp:nvSpPr>
        <dsp:cNvPr id="0" name=""/>
        <dsp:cNvSpPr/>
      </dsp:nvSpPr>
      <dsp:spPr>
        <a:xfrm>
          <a:off x="735220" y="2508165"/>
          <a:ext cx="864126" cy="8641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CE6D2-ED6D-47AB-B861-63CD555A70E2}">
      <dsp:nvSpPr>
        <dsp:cNvPr id="0" name=""/>
        <dsp:cNvSpPr/>
      </dsp:nvSpPr>
      <dsp:spPr>
        <a:xfrm>
          <a:off x="1015246" y="3631198"/>
          <a:ext cx="3329348" cy="6913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21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Business, Contractual, &amp; Employment Relationships</a:t>
          </a:r>
        </a:p>
      </dsp:txBody>
      <dsp:txXfrm>
        <a:off x="1015246" y="3631198"/>
        <a:ext cx="3329348" cy="691301"/>
      </dsp:txXfrm>
    </dsp:sp>
    <dsp:sp modelId="{646D1E51-CD71-4EFC-9005-0ED9B92EDB22}">
      <dsp:nvSpPr>
        <dsp:cNvPr id="0" name=""/>
        <dsp:cNvSpPr/>
      </dsp:nvSpPr>
      <dsp:spPr>
        <a:xfrm>
          <a:off x="583183" y="3544785"/>
          <a:ext cx="864126" cy="8641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1B3D82-0B71-47A5-8BD9-7B3E5A9240B1}">
      <dsp:nvSpPr>
        <dsp:cNvPr id="0" name=""/>
        <dsp:cNvSpPr/>
      </dsp:nvSpPr>
      <dsp:spPr>
        <a:xfrm>
          <a:off x="519880" y="4667818"/>
          <a:ext cx="3824714" cy="69130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8721" tIns="43180" rIns="43180" bIns="4318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Nepotism</a:t>
          </a:r>
        </a:p>
      </dsp:txBody>
      <dsp:txXfrm>
        <a:off x="519880" y="4667818"/>
        <a:ext cx="3824714" cy="691301"/>
      </dsp:txXfrm>
    </dsp:sp>
    <dsp:sp modelId="{7F4970D5-4A22-47FB-9FF2-6489BA73ACB4}">
      <dsp:nvSpPr>
        <dsp:cNvPr id="0" name=""/>
        <dsp:cNvSpPr/>
      </dsp:nvSpPr>
      <dsp:spPr>
        <a:xfrm>
          <a:off x="87816" y="4581406"/>
          <a:ext cx="864126" cy="86412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14702-D54D-314B-A2C4-B1869AA6BC1B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5ED1-EA99-4546-8E04-405ED348A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14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5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58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9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3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28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6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3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7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13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5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8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37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00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87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06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89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94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08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723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23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21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7419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021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2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857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34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47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48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63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0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80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9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90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04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5ED1-EA99-4546-8E04-405ED348A6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4219290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5101172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043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0179" y="4219290"/>
            <a:ext cx="7717055" cy="706437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706" y="5101172"/>
            <a:ext cx="6858000" cy="4116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4870" y="268872"/>
            <a:ext cx="5327865" cy="430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722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764" y="268872"/>
            <a:ext cx="5300971" cy="430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903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35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00475" y="457200"/>
            <a:ext cx="462915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204184"/>
            <a:ext cx="2949575" cy="3664803"/>
          </a:xfrm>
        </p:spPr>
        <p:txBody>
          <a:bodyPr/>
          <a:lstStyle>
            <a:lvl1pPr marL="0" indent="0">
              <a:buNone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55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2756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9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18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1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4871" y="268872"/>
            <a:ext cx="5327864" cy="390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277470"/>
            <a:ext cx="8168841" cy="480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8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7976" y="268872"/>
            <a:ext cx="5354759" cy="3900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277470"/>
            <a:ext cx="8168841" cy="480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034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896" y="268872"/>
            <a:ext cx="8168840" cy="4626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5" y="1002506"/>
            <a:ext cx="8168841" cy="5080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56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69AA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17.gif"/><Relationship Id="rId9" Type="http://schemas.microsoft.com/office/2007/relationships/diagramDrawing" Target="../diagrams/drawin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diagramQuickStyle" Target="../diagrams/quickStyle15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4.xml"/><Relationship Id="rId12" Type="http://schemas.openxmlformats.org/officeDocument/2006/relationships/diagramLayout" Target="../diagrams/layou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4.xml"/><Relationship Id="rId11" Type="http://schemas.openxmlformats.org/officeDocument/2006/relationships/diagramData" Target="../diagrams/data15.xml"/><Relationship Id="rId5" Type="http://schemas.openxmlformats.org/officeDocument/2006/relationships/image" Target="../media/image19.jpeg"/><Relationship Id="rId15" Type="http://schemas.microsoft.com/office/2007/relationships/diagramDrawing" Target="../diagrams/drawing15.xml"/><Relationship Id="rId10" Type="http://schemas.microsoft.com/office/2007/relationships/diagramDrawing" Target="../diagrams/drawing14.xml"/><Relationship Id="rId4" Type="http://schemas.openxmlformats.org/officeDocument/2006/relationships/image" Target="../media/image18.jpeg"/><Relationship Id="rId9" Type="http://schemas.openxmlformats.org/officeDocument/2006/relationships/diagramColors" Target="../diagrams/colors14.xml"/><Relationship Id="rId14" Type="http://schemas.openxmlformats.org/officeDocument/2006/relationships/diagramColors" Target="../diagrams/colors15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20.xml"/><Relationship Id="rId9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13" Type="http://schemas.microsoft.com/office/2007/relationships/diagramDrawing" Target="../diagrams/drawing2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2.xml"/><Relationship Id="rId12" Type="http://schemas.openxmlformats.org/officeDocument/2006/relationships/diagramColors" Target="../diagrams/colors2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2.xml"/><Relationship Id="rId11" Type="http://schemas.openxmlformats.org/officeDocument/2006/relationships/diagramQuickStyle" Target="../diagrams/quickStyle23.xml"/><Relationship Id="rId5" Type="http://schemas.openxmlformats.org/officeDocument/2006/relationships/diagramLayout" Target="../diagrams/layout22.xml"/><Relationship Id="rId10" Type="http://schemas.openxmlformats.org/officeDocument/2006/relationships/diagramLayout" Target="../diagrams/layout23.xml"/><Relationship Id="rId4" Type="http://schemas.openxmlformats.org/officeDocument/2006/relationships/diagramData" Target="../diagrams/data22.xml"/><Relationship Id="rId9" Type="http://schemas.openxmlformats.org/officeDocument/2006/relationships/diagramData" Target="../diagrams/data23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10" Type="http://schemas.openxmlformats.org/officeDocument/2006/relationships/image" Target="../media/image24.gif"/><Relationship Id="rId4" Type="http://schemas.openxmlformats.org/officeDocument/2006/relationships/diagramData" Target="../diagrams/data24.xml"/><Relationship Id="rId9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Relationship Id="rId9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Relationship Id="rId9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10" Type="http://schemas.openxmlformats.org/officeDocument/2006/relationships/image" Target="../media/image28.png"/><Relationship Id="rId4" Type="http://schemas.openxmlformats.org/officeDocument/2006/relationships/diagramData" Target="../diagrams/data29.xml"/><Relationship Id="rId9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13" Type="http://schemas.openxmlformats.org/officeDocument/2006/relationships/diagramColors" Target="../diagrams/colors3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1.xml"/><Relationship Id="rId12" Type="http://schemas.openxmlformats.org/officeDocument/2006/relationships/diagramQuickStyle" Target="../diagrams/quickStyle3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1.xml"/><Relationship Id="rId11" Type="http://schemas.openxmlformats.org/officeDocument/2006/relationships/diagramLayout" Target="../diagrams/layout32.xml"/><Relationship Id="rId5" Type="http://schemas.openxmlformats.org/officeDocument/2006/relationships/diagramLayout" Target="../diagrams/layout31.xml"/><Relationship Id="rId10" Type="http://schemas.openxmlformats.org/officeDocument/2006/relationships/diagramData" Target="../diagrams/data32.xml"/><Relationship Id="rId4" Type="http://schemas.openxmlformats.org/officeDocument/2006/relationships/diagramData" Target="../diagrams/data31.xml"/><Relationship Id="rId9" Type="http://schemas.openxmlformats.org/officeDocument/2006/relationships/image" Target="../media/image29.PNG"/><Relationship Id="rId14" Type="http://schemas.microsoft.com/office/2007/relationships/diagramDrawing" Target="../diagrams/drawing3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3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3.xml"/><Relationship Id="rId5" Type="http://schemas.openxmlformats.org/officeDocument/2006/relationships/diagramLayout" Target="../diagrams/layout33.xml"/><Relationship Id="rId4" Type="http://schemas.openxmlformats.org/officeDocument/2006/relationships/diagramData" Target="../diagrams/data33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4.xml"/><Relationship Id="rId5" Type="http://schemas.openxmlformats.org/officeDocument/2006/relationships/diagramLayout" Target="../diagrams/layout34.xml"/><Relationship Id="rId4" Type="http://schemas.openxmlformats.org/officeDocument/2006/relationships/diagramData" Target="../diagrams/data34.xml"/><Relationship Id="rId9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6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6.xml"/><Relationship Id="rId5" Type="http://schemas.openxmlformats.org/officeDocument/2006/relationships/diagramLayout" Target="../diagrams/layout36.xml"/><Relationship Id="rId4" Type="http://schemas.openxmlformats.org/officeDocument/2006/relationships/diagramData" Target="../diagrams/data36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13" Type="http://schemas.openxmlformats.org/officeDocument/2006/relationships/diagramColors" Target="../diagrams/colors3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7.xml"/><Relationship Id="rId12" Type="http://schemas.openxmlformats.org/officeDocument/2006/relationships/diagramQuickStyle" Target="../diagrams/quickStyle3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7.xml"/><Relationship Id="rId11" Type="http://schemas.openxmlformats.org/officeDocument/2006/relationships/diagramLayout" Target="../diagrams/layout38.xml"/><Relationship Id="rId5" Type="http://schemas.openxmlformats.org/officeDocument/2006/relationships/diagramLayout" Target="../diagrams/layout37.xml"/><Relationship Id="rId10" Type="http://schemas.openxmlformats.org/officeDocument/2006/relationships/diagramData" Target="../diagrams/data38.xml"/><Relationship Id="rId4" Type="http://schemas.openxmlformats.org/officeDocument/2006/relationships/diagramData" Target="../diagrams/data37.xml"/><Relationship Id="rId9" Type="http://schemas.openxmlformats.org/officeDocument/2006/relationships/image" Target="../media/image31.jpeg"/><Relationship Id="rId14" Type="http://schemas.microsoft.com/office/2007/relationships/diagramDrawing" Target="../diagrams/drawing38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9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3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9.xml"/><Relationship Id="rId5" Type="http://schemas.openxmlformats.org/officeDocument/2006/relationships/diagramLayout" Target="../diagrams/layout39.xml"/><Relationship Id="rId4" Type="http://schemas.openxmlformats.org/officeDocument/2006/relationships/diagramData" Target="../diagrams/data39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0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0.xml"/><Relationship Id="rId5" Type="http://schemas.openxmlformats.org/officeDocument/2006/relationships/diagramLayout" Target="../diagrams/layout40.xml"/><Relationship Id="rId4" Type="http://schemas.openxmlformats.org/officeDocument/2006/relationships/diagramData" Target="../diagrams/data40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1.xml"/><Relationship Id="rId13" Type="http://schemas.microsoft.com/office/2007/relationships/diagramDrawing" Target="../diagrams/drawing42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1.xml"/><Relationship Id="rId12" Type="http://schemas.openxmlformats.org/officeDocument/2006/relationships/diagramColors" Target="../diagrams/colors4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1.xml"/><Relationship Id="rId11" Type="http://schemas.openxmlformats.org/officeDocument/2006/relationships/diagramQuickStyle" Target="../diagrams/quickStyle42.xml"/><Relationship Id="rId5" Type="http://schemas.openxmlformats.org/officeDocument/2006/relationships/diagramLayout" Target="../diagrams/layout41.xml"/><Relationship Id="rId10" Type="http://schemas.openxmlformats.org/officeDocument/2006/relationships/diagramLayout" Target="../diagrams/layout42.xml"/><Relationship Id="rId4" Type="http://schemas.openxmlformats.org/officeDocument/2006/relationships/diagramData" Target="../diagrams/data41.xml"/><Relationship Id="rId9" Type="http://schemas.openxmlformats.org/officeDocument/2006/relationships/diagramData" Target="../diagrams/data4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6" Type="http://schemas.openxmlformats.org/officeDocument/2006/relationships/diagramQuickStyle" Target="../diagrams/quickStyl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latin typeface="+mj-lt"/>
              </a:rPr>
              <a:t>Basic Compliance &amp; Ethics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UWF Staff &amp; Faculty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80" y="1134510"/>
            <a:ext cx="5998640" cy="19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0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Florida Code of Ethics (FCOE)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2562486"/>
              </p:ext>
            </p:extLst>
          </p:nvPr>
        </p:nvGraphicFramePr>
        <p:xfrm>
          <a:off x="4721087" y="798638"/>
          <a:ext cx="4422914" cy="5880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87772" y="1133059"/>
            <a:ext cx="4633315" cy="5327376"/>
          </a:xfrm>
          <a:prstGeom prst="rect">
            <a:avLst/>
          </a:prstGeom>
        </p:spPr>
        <p:txBody>
          <a:bodyPr anchor="ctr"/>
          <a:lstStyle/>
          <a:p>
            <a:pPr lvl="0" rtl="0">
              <a:buChar char="•"/>
            </a:pPr>
            <a:r>
              <a:rPr lang="en-US" sz="3200" b="0" i="0" dirty="0"/>
              <a:t>FCOE </a:t>
            </a:r>
            <a:r>
              <a:rPr lang="en-US" sz="3200" b="0" i="1" dirty="0"/>
              <a:t>for Public Officers and Employees</a:t>
            </a:r>
            <a:r>
              <a:rPr lang="en-US" sz="3200" b="0" i="0" dirty="0"/>
              <a:t> prohibits or restricts us from private gain</a:t>
            </a:r>
            <a:endParaRPr lang="en-US" sz="3200" dirty="0"/>
          </a:p>
          <a:p>
            <a:pPr lvl="0" rtl="0">
              <a:buChar char="•"/>
            </a:pPr>
            <a:r>
              <a:rPr lang="en-US" sz="3200" b="0" i="0" dirty="0"/>
              <a:t>Establishes standards of conduct</a:t>
            </a:r>
            <a:endParaRPr lang="en-US" sz="3200" dirty="0"/>
          </a:p>
          <a:p>
            <a:pPr lvl="0" rtl="0">
              <a:buChar char="•"/>
            </a:pPr>
            <a:r>
              <a:rPr lang="en-US" sz="3200" b="0" i="0" dirty="0"/>
              <a:t>Applicable to all state employees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216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FCOE: Penalties for Noncompliance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173876"/>
              </p:ext>
            </p:extLst>
          </p:nvPr>
        </p:nvGraphicFramePr>
        <p:xfrm>
          <a:off x="493713" y="1277938"/>
          <a:ext cx="8169275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12564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Accepting Gifts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32985059"/>
              </p:ext>
            </p:extLst>
          </p:nvPr>
        </p:nvGraphicFramePr>
        <p:xfrm>
          <a:off x="646044" y="1311965"/>
          <a:ext cx="7851912" cy="423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539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What is “Anything of Value”?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591161"/>
              </p:ext>
            </p:extLst>
          </p:nvPr>
        </p:nvGraphicFramePr>
        <p:xfrm>
          <a:off x="493895" y="1277471"/>
          <a:ext cx="8168841" cy="253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04" y="4056920"/>
            <a:ext cx="3123224" cy="2082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84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Solicited Gifts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87" y="2645580"/>
            <a:ext cx="5073926" cy="3437585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363515797"/>
              </p:ext>
            </p:extLst>
          </p:nvPr>
        </p:nvGraphicFramePr>
        <p:xfrm>
          <a:off x="278296" y="1292087"/>
          <a:ext cx="8736495" cy="1106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20818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Gifts of Influence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" b="11466"/>
          <a:stretch/>
        </p:blipFill>
        <p:spPr>
          <a:xfrm rot="757413">
            <a:off x="5191551" y="3997788"/>
            <a:ext cx="2402151" cy="1442481"/>
          </a:xfrm>
          <a:prstGeom prst="rect">
            <a:avLst/>
          </a:prstGeom>
        </p:spPr>
      </p:pic>
      <p:pic>
        <p:nvPicPr>
          <p:cNvPr id="7" name="Picture 2" descr="http://binscorner.com/mails/t/top-10-most-expensive-pens-in-the-world/part-0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528"/>
            <a:ext cx="1708223" cy="1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989679"/>
              </p:ext>
            </p:extLst>
          </p:nvPr>
        </p:nvGraphicFramePr>
        <p:xfrm>
          <a:off x="745435" y="1185469"/>
          <a:ext cx="7066721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3848754"/>
              </p:ext>
            </p:extLst>
          </p:nvPr>
        </p:nvGraphicFramePr>
        <p:xfrm>
          <a:off x="5390542" y="1039528"/>
          <a:ext cx="3528392" cy="2407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8112" y="2832652"/>
            <a:ext cx="2796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Diamante by Aurora: $1.28 Million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99583" y="4204252"/>
            <a:ext cx="164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Pack of 10 Bic Pens: $1.39</a:t>
            </a:r>
          </a:p>
        </p:txBody>
      </p:sp>
    </p:spTree>
    <p:extLst>
      <p:ext uri="{BB962C8B-B14F-4D97-AF65-F5344CB8AC3E}">
        <p14:creationId xmlns:p14="http://schemas.microsoft.com/office/powerpoint/2010/main" val="3407005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Greater than $100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753571"/>
              </p:ext>
            </p:extLst>
          </p:nvPr>
        </p:nvGraphicFramePr>
        <p:xfrm>
          <a:off x="6315" y="951490"/>
          <a:ext cx="9144000" cy="314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485" y="3502338"/>
            <a:ext cx="3078418" cy="251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893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What is a Procurement Employee?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748532"/>
              </p:ext>
            </p:extLst>
          </p:nvPr>
        </p:nvGraphicFramePr>
        <p:xfrm>
          <a:off x="493461" y="1224193"/>
          <a:ext cx="8169275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06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Misuse of Non-Public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2874140"/>
              </p:ext>
            </p:extLst>
          </p:nvPr>
        </p:nvGraphicFramePr>
        <p:xfrm>
          <a:off x="493895" y="2699952"/>
          <a:ext cx="8242600" cy="3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8833550"/>
              </p:ext>
            </p:extLst>
          </p:nvPr>
        </p:nvGraphicFramePr>
        <p:xfrm>
          <a:off x="69574" y="770679"/>
          <a:ext cx="9322904" cy="1292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1352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Conflicting Relationships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082730"/>
              </p:ext>
            </p:extLst>
          </p:nvPr>
        </p:nvGraphicFramePr>
        <p:xfrm>
          <a:off x="493713" y="1277938"/>
          <a:ext cx="8169275" cy="1495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721">
            <a:off x="5104395" y="3250106"/>
            <a:ext cx="3048747" cy="2654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316">
            <a:off x="969144" y="3200400"/>
            <a:ext cx="3314700" cy="2482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16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What Does Compliance Mean For You?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864770"/>
              </p:ext>
            </p:extLst>
          </p:nvPr>
        </p:nvGraphicFramePr>
        <p:xfrm>
          <a:off x="493895" y="1277470"/>
          <a:ext cx="8168841" cy="4805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97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Nepotism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2166F8-56B2-409A-9253-D616EA6953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358011"/>
              </p:ext>
            </p:extLst>
          </p:nvPr>
        </p:nvGraphicFramePr>
        <p:xfrm>
          <a:off x="587247" y="1297940"/>
          <a:ext cx="7969505" cy="458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165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Nepotism Guidelines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Diagram 4">
            <a:hlinkClick r:id="" action="ppaction://noaction" highlightClick="1"/>
          </p:cNvPr>
          <p:cNvGraphicFramePr/>
          <p:nvPr>
            <p:extLst>
              <p:ext uri="{D42A27DB-BD31-4B8C-83A1-F6EECF244321}">
                <p14:modId xmlns:p14="http://schemas.microsoft.com/office/powerpoint/2010/main" val="1104401792"/>
              </p:ext>
            </p:extLst>
          </p:nvPr>
        </p:nvGraphicFramePr>
        <p:xfrm>
          <a:off x="756593" y="2422760"/>
          <a:ext cx="7834748" cy="398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6096928"/>
              </p:ext>
            </p:extLst>
          </p:nvPr>
        </p:nvGraphicFramePr>
        <p:xfrm>
          <a:off x="0" y="1114599"/>
          <a:ext cx="9144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993673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What is a “Related Person”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413823"/>
              </p:ext>
            </p:extLst>
          </p:nvPr>
        </p:nvGraphicFramePr>
        <p:xfrm>
          <a:off x="-278295" y="1113182"/>
          <a:ext cx="6920696" cy="5118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55" y="1351759"/>
            <a:ext cx="2665009" cy="18999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064" y="3904267"/>
            <a:ext cx="2660600" cy="2208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275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Outside Activity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608561"/>
              </p:ext>
            </p:extLst>
          </p:nvPr>
        </p:nvGraphicFramePr>
        <p:xfrm>
          <a:off x="0" y="1045029"/>
          <a:ext cx="9143999" cy="1790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4"/>
          <a:stretch/>
        </p:blipFill>
        <p:spPr>
          <a:xfrm>
            <a:off x="2058080" y="3097695"/>
            <a:ext cx="5040035" cy="301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27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Conflict of Interest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850756"/>
              </p:ext>
            </p:extLst>
          </p:nvPr>
        </p:nvGraphicFramePr>
        <p:xfrm>
          <a:off x="493714" y="1277939"/>
          <a:ext cx="8169022" cy="188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https://i.pinimg.com/originals/69/38/c8/6938c8a4d6d3555134df5b179a4c20be.jpg">
            <a:extLst>
              <a:ext uri="{FF2B5EF4-FFF2-40B4-BE49-F238E27FC236}">
                <a16:creationId xmlns:a16="http://schemas.microsoft.com/office/drawing/2014/main" id="{4C210785-69D0-4E49-97E2-1E9ED1A99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3313" r="9420" b="28568"/>
          <a:stretch/>
        </p:blipFill>
        <p:spPr bwMode="auto">
          <a:xfrm>
            <a:off x="2143211" y="3283204"/>
            <a:ext cx="4857577" cy="3074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2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Disclosure of Outside Activity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144539"/>
              </p:ext>
            </p:extLst>
          </p:nvPr>
        </p:nvGraphicFramePr>
        <p:xfrm>
          <a:off x="493713" y="1277938"/>
          <a:ext cx="8169275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2899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Annual Florida Code of Ethics Disclosures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2351139"/>
              </p:ext>
            </p:extLst>
          </p:nvPr>
        </p:nvGraphicFramePr>
        <p:xfrm>
          <a:off x="493713" y="1053547"/>
          <a:ext cx="8169275" cy="5387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217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Fraud Prevention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66682"/>
              </p:ext>
            </p:extLst>
          </p:nvPr>
        </p:nvGraphicFramePr>
        <p:xfrm>
          <a:off x="493713" y="1277938"/>
          <a:ext cx="8169275" cy="230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6" y="3894596"/>
            <a:ext cx="2124075" cy="2152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47" y="4944806"/>
            <a:ext cx="28575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89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Recognizing Fraud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157063"/>
              </p:ext>
            </p:extLst>
          </p:nvPr>
        </p:nvGraphicFramePr>
        <p:xfrm>
          <a:off x="397566" y="1103243"/>
          <a:ext cx="8348870" cy="5317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76868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UWF Integrity Helpline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245366"/>
              </p:ext>
            </p:extLst>
          </p:nvPr>
        </p:nvGraphicFramePr>
        <p:xfrm>
          <a:off x="184896" y="1155560"/>
          <a:ext cx="5753679" cy="5315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01" y="3043664"/>
            <a:ext cx="2783057" cy="2485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24757371"/>
              </p:ext>
            </p:extLst>
          </p:nvPr>
        </p:nvGraphicFramePr>
        <p:xfrm>
          <a:off x="6231300" y="2139204"/>
          <a:ext cx="2783057" cy="924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23288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Employee Responsibilities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77834"/>
              </p:ext>
            </p:extLst>
          </p:nvPr>
        </p:nvGraphicFramePr>
        <p:xfrm>
          <a:off x="493713" y="1277938"/>
          <a:ext cx="8169275" cy="1206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06231406"/>
              </p:ext>
            </p:extLst>
          </p:nvPr>
        </p:nvGraphicFramePr>
        <p:xfrm>
          <a:off x="493713" y="2741542"/>
          <a:ext cx="8262661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72576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Retaliation: Making it Personal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178109"/>
              </p:ext>
            </p:extLst>
          </p:nvPr>
        </p:nvGraphicFramePr>
        <p:xfrm>
          <a:off x="493713" y="1277938"/>
          <a:ext cx="8169275" cy="396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6588465"/>
            <a:ext cx="76630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Equal Employment Opportunity Commission (https://www.eeoc.gov/laws/types/facts-retal.cfm)</a:t>
            </a:r>
          </a:p>
        </p:txBody>
      </p:sp>
    </p:spTree>
    <p:extLst>
      <p:ext uri="{BB962C8B-B14F-4D97-AF65-F5344CB8AC3E}">
        <p14:creationId xmlns:p14="http://schemas.microsoft.com/office/powerpoint/2010/main" val="2882145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Examples of Retaliation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4139181"/>
              </p:ext>
            </p:extLst>
          </p:nvPr>
        </p:nvGraphicFramePr>
        <p:xfrm>
          <a:off x="384130" y="1261356"/>
          <a:ext cx="8169275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2937202"/>
            <a:ext cx="2507904" cy="1946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311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Florida’s Sunshine Law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8384" y="1172817"/>
            <a:ext cx="8691120" cy="874644"/>
            <a:chOff x="0" y="0"/>
            <a:chExt cx="8691120" cy="874644"/>
          </a:xfrm>
        </p:grpSpPr>
        <p:sp>
          <p:nvSpPr>
            <p:cNvPr id="7" name="Pentagon 6"/>
            <p:cNvSpPr/>
            <p:nvPr/>
          </p:nvSpPr>
          <p:spPr>
            <a:xfrm>
              <a:off x="0" y="0"/>
              <a:ext cx="8691120" cy="874644"/>
            </a:xfrm>
            <a:prstGeom prst="homePlate">
              <a:avLst/>
            </a:prstGeom>
            <a:solidFill>
              <a:srgbClr val="0069AA"/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entagon 4"/>
            <p:cNvSpPr txBox="1"/>
            <p:nvPr/>
          </p:nvSpPr>
          <p:spPr>
            <a:xfrm>
              <a:off x="0" y="0"/>
              <a:ext cx="8472459" cy="87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96012" rIns="48006" bIns="96012" numCol="1" spcCol="1270" anchor="ctr" anchorCtr="0">
              <a:noAutofit/>
            </a:bodyPr>
            <a:lstStyle/>
            <a:p>
              <a:pPr lvl="0" algn="l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latin typeface="+mj-lt"/>
                </a:rPr>
                <a:t>As a UWF employee you are subject to comply with public record laws:</a:t>
              </a:r>
            </a:p>
          </p:txBody>
        </p:sp>
      </p:grp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140328"/>
              </p:ext>
            </p:extLst>
          </p:nvPr>
        </p:nvGraphicFramePr>
        <p:xfrm>
          <a:off x="444384" y="2315817"/>
          <a:ext cx="8255232" cy="376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338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What is Public Record?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053484"/>
              </p:ext>
            </p:extLst>
          </p:nvPr>
        </p:nvGraphicFramePr>
        <p:xfrm>
          <a:off x="346339" y="1229530"/>
          <a:ext cx="8451322" cy="5237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3474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What’s Considered a Public Record?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461337"/>
              </p:ext>
            </p:extLst>
          </p:nvPr>
        </p:nvGraphicFramePr>
        <p:xfrm>
          <a:off x="184898" y="1053548"/>
          <a:ext cx="8780198" cy="541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2" descr="Photo of Business &amp; Auxiliary Services records management storage uni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9" y="3087827"/>
            <a:ext cx="2009775" cy="2647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800351471"/>
              </p:ext>
            </p:extLst>
          </p:nvPr>
        </p:nvGraphicFramePr>
        <p:xfrm>
          <a:off x="580539" y="5909424"/>
          <a:ext cx="2009775" cy="43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302756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Responding to Public Records Requests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39280"/>
              </p:ext>
            </p:extLst>
          </p:nvPr>
        </p:nvGraphicFramePr>
        <p:xfrm>
          <a:off x="397564" y="1133061"/>
          <a:ext cx="8328993" cy="533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752594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IT Security and Privacy @ UWF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794243"/>
              </p:ext>
            </p:extLst>
          </p:nvPr>
        </p:nvGraphicFramePr>
        <p:xfrm>
          <a:off x="218663" y="1133061"/>
          <a:ext cx="8444074" cy="529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225870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lvl="0" algn="r"/>
            <a:r>
              <a:rPr lang="en-US" b="0" dirty="0">
                <a:latin typeface="+mj-lt"/>
              </a:rPr>
              <a:t>Never Hesitate to Ask for Help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99147966"/>
              </p:ext>
            </p:extLst>
          </p:nvPr>
        </p:nvGraphicFramePr>
        <p:xfrm>
          <a:off x="119742" y="2075804"/>
          <a:ext cx="3722913" cy="338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619389"/>
              </p:ext>
            </p:extLst>
          </p:nvPr>
        </p:nvGraphicFramePr>
        <p:xfrm>
          <a:off x="1905826" y="1098243"/>
          <a:ext cx="9143999" cy="533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07842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>
                <a:latin typeface="Century Gothic" panose="020B0502020202020204" pitchFamily="34" charset="0"/>
              </a:rPr>
              <a:t>Any Questions/ Comments?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Matt Packard | mpackard@uwf.edu | x6070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26" y="531980"/>
            <a:ext cx="5016949" cy="351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16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Need to Know: UWF Regulations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59622"/>
            <a:ext cx="6324600" cy="4399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2289" b="94804"/>
          <a:stretch/>
        </p:blipFill>
        <p:spPr>
          <a:xfrm>
            <a:off x="1600200" y="1569903"/>
            <a:ext cx="4442358" cy="5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Need to Know: UWF Policies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899"/>
          <a:stretch/>
        </p:blipFill>
        <p:spPr>
          <a:xfrm>
            <a:off x="736128" y="1723080"/>
            <a:ext cx="7854501" cy="44340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736128" y="1356835"/>
            <a:ext cx="4553698" cy="369332"/>
          </a:xfrm>
          <a:prstGeom prst="rect">
            <a:avLst/>
          </a:prstGeom>
          <a:solidFill>
            <a:srgbClr val="0069A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https://confluence.uwf.edu/x/P4NFAg</a:t>
            </a:r>
          </a:p>
        </p:txBody>
      </p:sp>
    </p:spTree>
    <p:extLst>
      <p:ext uri="{BB962C8B-B14F-4D97-AF65-F5344CB8AC3E}">
        <p14:creationId xmlns:p14="http://schemas.microsoft.com/office/powerpoint/2010/main" val="166370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Compliance vs Ethics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894005"/>
              </p:ext>
            </p:extLst>
          </p:nvPr>
        </p:nvGraphicFramePr>
        <p:xfrm>
          <a:off x="493713" y="1277938"/>
          <a:ext cx="8169275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243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Compliance is all about…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275431"/>
              </p:ext>
            </p:extLst>
          </p:nvPr>
        </p:nvGraphicFramePr>
        <p:xfrm>
          <a:off x="0" y="1083365"/>
          <a:ext cx="9144000" cy="5247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69165" y="3031434"/>
            <a:ext cx="164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Obligations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5365" y="3062212"/>
            <a:ext cx="1789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Regulations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4113" y="5379613"/>
            <a:ext cx="1540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392214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Ethics is…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540334"/>
              </p:ext>
            </p:extLst>
          </p:nvPr>
        </p:nvGraphicFramePr>
        <p:xfrm>
          <a:off x="-397566" y="1888916"/>
          <a:ext cx="4572001" cy="480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2358856"/>
              </p:ext>
            </p:extLst>
          </p:nvPr>
        </p:nvGraphicFramePr>
        <p:xfrm>
          <a:off x="3717235" y="1496595"/>
          <a:ext cx="5426765" cy="5590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8266799"/>
              </p:ext>
            </p:extLst>
          </p:nvPr>
        </p:nvGraphicFramePr>
        <p:xfrm>
          <a:off x="0" y="961429"/>
          <a:ext cx="9144000" cy="998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4188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2" y="268872"/>
            <a:ext cx="5785064" cy="430375"/>
          </a:xfrm>
        </p:spPr>
        <p:txBody>
          <a:bodyPr/>
          <a:lstStyle/>
          <a:p>
            <a:pPr algn="r"/>
            <a:r>
              <a:rPr lang="en-US" b="0" dirty="0">
                <a:latin typeface="+mj-lt"/>
              </a:rPr>
              <a:t>Code of Conduct &amp; Standards of Conduct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7" y="87370"/>
            <a:ext cx="2185147" cy="87405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3673" y="1163155"/>
            <a:ext cx="5167997" cy="4274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6356" t="4785" r="6050"/>
          <a:stretch/>
        </p:blipFill>
        <p:spPr>
          <a:xfrm>
            <a:off x="3819287" y="2164742"/>
            <a:ext cx="5143032" cy="4423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053109" y="2415209"/>
            <a:ext cx="2633870" cy="3180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Employee Code of Conduct</a:t>
            </a:r>
          </a:p>
        </p:txBody>
      </p:sp>
      <p:sp>
        <p:nvSpPr>
          <p:cNvPr id="8" name="Rectangle 7"/>
          <p:cNvSpPr/>
          <p:nvPr/>
        </p:nvSpPr>
        <p:spPr>
          <a:xfrm>
            <a:off x="5593978" y="4111489"/>
            <a:ext cx="2633870" cy="3180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Standards of Conduct</a:t>
            </a:r>
          </a:p>
        </p:txBody>
      </p:sp>
    </p:spTree>
    <p:extLst>
      <p:ext uri="{BB962C8B-B14F-4D97-AF65-F5344CB8AC3E}">
        <p14:creationId xmlns:p14="http://schemas.microsoft.com/office/powerpoint/2010/main" val="421324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Gothic-Georgia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UWF-2017">
      <a:dk1>
        <a:srgbClr val="666666"/>
      </a:dk1>
      <a:lt1>
        <a:sysClr val="window" lastClr="FFFFFF"/>
      </a:lt1>
      <a:dk2>
        <a:srgbClr val="004C97"/>
      </a:dk2>
      <a:lt2>
        <a:srgbClr val="E7E6E6"/>
      </a:lt2>
      <a:accent1>
        <a:srgbClr val="004C97"/>
      </a:accent1>
      <a:accent2>
        <a:srgbClr val="007A33"/>
      </a:accent2>
      <a:accent3>
        <a:srgbClr val="A5A5A5"/>
      </a:accent3>
      <a:accent4>
        <a:srgbClr val="97D200"/>
      </a:accent4>
      <a:accent5>
        <a:srgbClr val="009CDE"/>
      </a:accent5>
      <a:accent6>
        <a:srgbClr val="43B02A"/>
      </a:accent6>
      <a:hlink>
        <a:srgbClr val="0563C1"/>
      </a:hlink>
      <a:folHlink>
        <a:srgbClr val="954F72"/>
      </a:folHlink>
    </a:clrScheme>
    <a:fontScheme name="CenturyGothic-Georgia">
      <a:majorFont>
        <a:latin typeface="Century Gothic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</TotalTime>
  <Words>1432</Words>
  <Application>Microsoft Office PowerPoint</Application>
  <PresentationFormat>On-screen Show (4:3)</PresentationFormat>
  <Paragraphs>231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Century Gothic</vt:lpstr>
      <vt:lpstr>Georgia</vt:lpstr>
      <vt:lpstr>Office Theme</vt:lpstr>
      <vt:lpstr>2_Office Theme</vt:lpstr>
      <vt:lpstr>Custom Design</vt:lpstr>
      <vt:lpstr>2_Custom Design</vt:lpstr>
      <vt:lpstr>1_Custom Design</vt:lpstr>
      <vt:lpstr>Basic Compliance &amp; Ethics Training</vt:lpstr>
      <vt:lpstr>What Does Compliance Mean For You?</vt:lpstr>
      <vt:lpstr>Employee Responsibilities</vt:lpstr>
      <vt:lpstr>Need to Know: UWF Regulations</vt:lpstr>
      <vt:lpstr>Need to Know: UWF Policies</vt:lpstr>
      <vt:lpstr>Compliance vs Ethics</vt:lpstr>
      <vt:lpstr>Compliance is all about…</vt:lpstr>
      <vt:lpstr>Ethics is…</vt:lpstr>
      <vt:lpstr>Code of Conduct &amp; Standards of Conduct</vt:lpstr>
      <vt:lpstr>Florida Code of Ethics (FCOE)</vt:lpstr>
      <vt:lpstr>FCOE: Penalties for Noncompliance</vt:lpstr>
      <vt:lpstr>Accepting Gifts</vt:lpstr>
      <vt:lpstr>What is “Anything of Value”?</vt:lpstr>
      <vt:lpstr>Solicited Gifts</vt:lpstr>
      <vt:lpstr>Gifts of Influence</vt:lpstr>
      <vt:lpstr>Greater than $100</vt:lpstr>
      <vt:lpstr>What is a Procurement Employee?</vt:lpstr>
      <vt:lpstr>Misuse of Non-Public Information</vt:lpstr>
      <vt:lpstr>Conflicting Relationships</vt:lpstr>
      <vt:lpstr>Nepotism</vt:lpstr>
      <vt:lpstr>Nepotism Guidelines</vt:lpstr>
      <vt:lpstr>What is a “Related Person”</vt:lpstr>
      <vt:lpstr>Outside Activity</vt:lpstr>
      <vt:lpstr>Conflict of Interest</vt:lpstr>
      <vt:lpstr>Disclosure of Outside Activity</vt:lpstr>
      <vt:lpstr>Annual Florida Code of Ethics Disclosures</vt:lpstr>
      <vt:lpstr>Fraud Prevention</vt:lpstr>
      <vt:lpstr>Recognizing Fraud</vt:lpstr>
      <vt:lpstr>UWF Integrity Helpline</vt:lpstr>
      <vt:lpstr>Retaliation: Making it Personal</vt:lpstr>
      <vt:lpstr>Examples of Retaliation</vt:lpstr>
      <vt:lpstr>Florida’s Sunshine Law</vt:lpstr>
      <vt:lpstr>What is Public Record?</vt:lpstr>
      <vt:lpstr>What’s Considered a Public Record?</vt:lpstr>
      <vt:lpstr>Responding to Public Records Requests</vt:lpstr>
      <vt:lpstr>IT Security and Privacy @ UWF</vt:lpstr>
      <vt:lpstr>Never Hesitate to Ask for Help</vt:lpstr>
      <vt:lpstr>Any Questions/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Matthew Packard</cp:lastModifiedBy>
  <cp:revision>40</cp:revision>
  <dcterms:created xsi:type="dcterms:W3CDTF">2016-08-03T17:54:22Z</dcterms:created>
  <dcterms:modified xsi:type="dcterms:W3CDTF">2019-07-29T20:38:49Z</dcterms:modified>
</cp:coreProperties>
</file>