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7"/>
  </p:notesMasterIdLst>
  <p:sldIdLst>
    <p:sldId id="257" r:id="rId3"/>
    <p:sldId id="273" r:id="rId4"/>
    <p:sldId id="275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 You - Irregular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Informally </a:t>
            </a:r>
            <a:r>
              <a:rPr lang="en-US" dirty="0" smtClean="0"/>
              <a:t>Using </a:t>
            </a:r>
            <a:r>
              <a:rPr lang="en-US" i="1" dirty="0" smtClean="0"/>
              <a:t>You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informal speech and writing, the second-person you is commonly used as an indefinite pronoun, meaning “anyone” or people in </a:t>
            </a:r>
            <a:r>
              <a:rPr lang="en-US" dirty="0" smtClean="0"/>
              <a:t>general.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Uruguay, you can be fined for not voting</a:t>
            </a:r>
            <a:r>
              <a:rPr lang="en-US" dirty="0" smtClean="0"/>
              <a:t>.</a:t>
            </a:r>
          </a:p>
          <a:p>
            <a:r>
              <a:rPr lang="en-US" dirty="0"/>
              <a:t>Second person is often used when the writer wants to address the reader directly, especially in process papers to give directions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Before making a cake, make sure you have all the ingredients.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Formally Using </a:t>
            </a:r>
            <a:r>
              <a:rPr lang="en-US" i="1" dirty="0" smtClean="0"/>
              <a:t>You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involve your reader unfairly by using second person (you) instead of first or third person. In formal written English, use one, anyone, everyone, or else a different construction which provides a specific noun like person or people.</a:t>
            </a:r>
          </a:p>
          <a:p>
            <a:pPr lvl="1"/>
            <a:r>
              <a:rPr lang="en-US" dirty="0" smtClean="0"/>
              <a:t>Informal: In </a:t>
            </a:r>
            <a:r>
              <a:rPr lang="en-US" dirty="0"/>
              <a:t>Uruguay, one can be fined for not voting.</a:t>
            </a:r>
          </a:p>
          <a:p>
            <a:pPr lvl="1"/>
            <a:r>
              <a:rPr lang="en-US" dirty="0" smtClean="0"/>
              <a:t>Formal: In </a:t>
            </a:r>
            <a:r>
              <a:rPr lang="en-US" dirty="0"/>
              <a:t>Uruguay, a person can be fined for not voting.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79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210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Office Theme</vt:lpstr>
      <vt:lpstr>Writing Lab</vt:lpstr>
      <vt:lpstr>Informally Using You</vt:lpstr>
      <vt:lpstr>Formally Using You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Michaela Megginson</cp:lastModifiedBy>
  <cp:revision>17</cp:revision>
  <dcterms:created xsi:type="dcterms:W3CDTF">2018-05-29T16:49:48Z</dcterms:created>
  <dcterms:modified xsi:type="dcterms:W3CDTF">2019-01-18T21:06:57Z</dcterms:modified>
</cp:coreProperties>
</file>