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6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i="1" dirty="0" smtClean="0"/>
              <a:t>Lie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Lay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/>
              <a:t>people and inanimate objects may be found </a:t>
            </a:r>
            <a:r>
              <a:rPr lang="en-US" dirty="0" smtClean="0"/>
              <a:t>lying (in </a:t>
            </a:r>
            <a:r>
              <a:rPr lang="en-US" dirty="0"/>
              <a:t>a resting position):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5317"/>
            <a:ext cx="7886700" cy="361149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Trees were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ground after the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hurricane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Tourists can be seen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beach getting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suntans.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keys are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desk.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9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I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layed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/laid) the book on the table yesterday.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I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laid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book on the table yesterday. </a:t>
            </a:r>
          </a:p>
          <a:p>
            <a:pPr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I think I will (lay/lie) down and take a nap.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I think I will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down and take a nap. </a:t>
            </a:r>
          </a:p>
          <a:p>
            <a:pPr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My cat is (laying/lying) in its bed.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My cat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its bed. </a:t>
            </a:r>
          </a:p>
          <a:p>
            <a:pPr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73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The book is (laying/lying) on the table.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The book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laying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the table. </a:t>
            </a:r>
          </a:p>
          <a:p>
            <a:pPr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I (lay/laid) around all day yesterday.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I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around all day yesterday. </a:t>
            </a:r>
          </a:p>
          <a:p>
            <a:pPr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You’re (laying/lying) on my blanket.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You’re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my table.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6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vs. Lie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Which word should you use? 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not confuse the transitive verb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(which has an object) with the intransitive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(which does not)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Lay: 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place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principal parts of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laying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laid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(has) laid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0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(put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down) the new carpet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(putting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down) tile, you must be 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careful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get it straight.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Someone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laid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placed) my keys in the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wrong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7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Lay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must have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laid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(placed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my brush down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somewhere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yesterday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I’m always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(placing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things down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forgetting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I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laid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(placed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them.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pPr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7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 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recline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principal parts of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(has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children should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(recline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down for a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nap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lunch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reclined) awake and cried all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night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cicada hoard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lain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dormant for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years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awaiting the right time to strike.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found your keys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(resting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under the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couch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4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first command my dog learned was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recline) down, Spike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robber told the bank tellers and the customers to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(recline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down on the floor.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Confuse Lay (</a:t>
            </a:r>
            <a:r>
              <a:rPr lang="en-US" dirty="0"/>
              <a:t>t</a:t>
            </a:r>
            <a:r>
              <a:rPr lang="en-US" dirty="0" smtClean="0"/>
              <a:t>o place) and Lay (to rest)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Though some trained professionals and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students claim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have learned 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inanimate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objects/things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lie (rest) – that only people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(rest) – no such rule exists.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192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396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Office Theme</vt:lpstr>
      <vt:lpstr>Writing Lab</vt:lpstr>
      <vt:lpstr>Lay vs. Lie</vt:lpstr>
      <vt:lpstr>Lay</vt:lpstr>
      <vt:lpstr>Examples of Lay</vt:lpstr>
      <vt:lpstr>Examples of Lay Cont.</vt:lpstr>
      <vt:lpstr>Lie</vt:lpstr>
      <vt:lpstr>Examples of Lie</vt:lpstr>
      <vt:lpstr>Examples of Lie Cont.</vt:lpstr>
      <vt:lpstr>Don’t Confuse Lay (to place) and Lay (to rest)</vt:lpstr>
      <vt:lpstr>Both people and inanimate objects may be found lying (in a resting position):</vt:lpstr>
      <vt:lpstr>Practice</vt:lpstr>
      <vt:lpstr>More Practice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21</cp:revision>
  <dcterms:created xsi:type="dcterms:W3CDTF">2018-05-29T16:49:48Z</dcterms:created>
  <dcterms:modified xsi:type="dcterms:W3CDTF">2019-04-12T19:47:14Z</dcterms:modified>
</cp:coreProperties>
</file>