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7"/>
  </p:notesMasterIdLst>
  <p:sldIdLst>
    <p:sldId id="257" r:id="rId3"/>
    <p:sldId id="273" r:id="rId4"/>
    <p:sldId id="275" r:id="rId5"/>
    <p:sldId id="27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84" d="100"/>
          <a:sy n="84" d="100"/>
        </p:scale>
        <p:origin x="111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Subjunctive Mood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Subjunctive Mood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subjunctive mood of verbs indicates conditions contrary to fact: wishes, recommendations, and possibilities.</a:t>
            </a:r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Subjunctive Mood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wish I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were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President of the United States.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I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were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President of the United State, I would lower taxes.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citizens recommend that taxes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lowered.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 is imperative that every citizen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pay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his or her taxes.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515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121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Office Theme</vt:lpstr>
      <vt:lpstr>Writing Lab</vt:lpstr>
      <vt:lpstr>Subjunctive Mood</vt:lpstr>
      <vt:lpstr>Subjunctive Mood Examples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18</cp:revision>
  <dcterms:created xsi:type="dcterms:W3CDTF">2018-05-29T16:49:48Z</dcterms:created>
  <dcterms:modified xsi:type="dcterms:W3CDTF">2019-04-12T19:41:07Z</dcterms:modified>
</cp:coreProperties>
</file>