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Pronoun </a:t>
            </a:r>
            <a:r>
              <a:rPr lang="en-US" dirty="0"/>
              <a:t>Reference – Relative Pronouns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</a:t>
            </a:r>
          </a:p>
          <a:p>
            <a:r>
              <a:rPr lang="en-US" dirty="0"/>
              <a:t>Whoever</a:t>
            </a:r>
          </a:p>
          <a:p>
            <a:r>
              <a:rPr lang="en-US" dirty="0"/>
              <a:t>Whom</a:t>
            </a:r>
          </a:p>
          <a:p>
            <a:r>
              <a:rPr lang="en-US" dirty="0"/>
              <a:t>Whomever</a:t>
            </a:r>
          </a:p>
          <a:p>
            <a:r>
              <a:rPr lang="en-US" dirty="0"/>
              <a:t>Whose</a:t>
            </a:r>
          </a:p>
          <a:p>
            <a:r>
              <a:rPr lang="en-US" dirty="0"/>
              <a:t>Which</a:t>
            </a:r>
          </a:p>
          <a:p>
            <a:r>
              <a:rPr lang="en-US" dirty="0"/>
              <a:t>That</a:t>
            </a:r>
          </a:p>
          <a:p>
            <a:r>
              <a:rPr lang="en-US" dirty="0" smtClean="0"/>
              <a:t>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4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relative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87191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“Who,” “whoever,” “whom,” “whomever,” </a:t>
            </a:r>
            <a:r>
              <a:rPr lang="en-US" dirty="0"/>
              <a:t>and </a:t>
            </a:r>
            <a:r>
              <a:rPr lang="en-US" dirty="0" smtClean="0"/>
              <a:t>“whose” </a:t>
            </a:r>
            <a:r>
              <a:rPr lang="en-US" dirty="0"/>
              <a:t>refer to people</a:t>
            </a:r>
            <a:r>
              <a:rPr lang="en-US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Example: She is the player who should win.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“Whose” can also refer to places and things.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Example: </a:t>
            </a:r>
            <a:r>
              <a:rPr lang="en-US" dirty="0"/>
              <a:t>a local paper, whose name will be in tomorrow's </a:t>
            </a:r>
            <a:r>
              <a:rPr lang="en-US" dirty="0" smtClean="0"/>
              <a:t>paper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Note: this usage usually occurs when using “which” would be awkward: “a local paper, the name of which will be in tomorrow’s paper” is correct, but the sentence with whose is preferable.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“Which” </a:t>
            </a:r>
            <a:r>
              <a:rPr lang="en-US" dirty="0"/>
              <a:t>refers to things and places.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Example: I enjoy books which have complex characters.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74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relative pronoun,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1894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“Where” refers to places.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Example: College was a place where Miranda could meet talented people.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“That” </a:t>
            </a:r>
            <a:r>
              <a:rPr lang="en-US" dirty="0"/>
              <a:t>refers to things or groups of different people.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 strictest usage, usually used only in restrictive clauses.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Example: I used the gown that I wore to my senior prom for my wedding dress.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“Who,” “which,” </a:t>
            </a:r>
            <a:r>
              <a:rPr lang="en-US" dirty="0"/>
              <a:t>and </a:t>
            </a:r>
            <a:r>
              <a:rPr lang="en-US" dirty="0" smtClean="0"/>
              <a:t>“where” </a:t>
            </a:r>
            <a:r>
              <a:rPr lang="en-US" dirty="0"/>
              <a:t>can be used in restrictive and nonrestrictive clauses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Example: Ellis, who is a freshman, was expelled. Any students who plagiarizes a paper will be expelled.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6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484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Relative Pronouns</vt:lpstr>
      <vt:lpstr>Choosing a relative pronoun</vt:lpstr>
      <vt:lpstr>Choosing a relative pronoun, cont.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13</cp:revision>
  <dcterms:created xsi:type="dcterms:W3CDTF">2018-05-29T16:49:48Z</dcterms:created>
  <dcterms:modified xsi:type="dcterms:W3CDTF">2019-04-12T19:34:02Z</dcterms:modified>
</cp:coreProperties>
</file>