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6"/>
  </p:notesMasterIdLst>
  <p:sldIdLst>
    <p:sldId id="257" r:id="rId3"/>
    <p:sldId id="273" r:id="rId4"/>
    <p:sldId id="27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84" d="100"/>
          <a:sy n="84" d="100"/>
        </p:scale>
        <p:origin x="111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20"/>
            <a:ext cx="6467475" cy="669284"/>
          </a:xfrm>
        </p:spPr>
        <p:txBody>
          <a:bodyPr>
            <a:noAutofit/>
          </a:bodyPr>
          <a:lstStyle/>
          <a:p>
            <a:r>
              <a:rPr lang="en-US" dirty="0" smtClean="0"/>
              <a:t>Pronoun Reference - </a:t>
            </a:r>
            <a:r>
              <a:rPr lang="en-US" i="1" dirty="0" smtClean="0"/>
              <a:t>W</a:t>
            </a:r>
            <a:r>
              <a:rPr lang="en-US" i="1" dirty="0" smtClean="0"/>
              <a:t>ho, Whose, Which, Where, </a:t>
            </a:r>
            <a:r>
              <a:rPr lang="en-US" dirty="0" smtClean="0"/>
              <a:t>and </a:t>
            </a:r>
            <a:r>
              <a:rPr lang="en-US" i="1" dirty="0" smtClean="0"/>
              <a:t>That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Who, Whose, Which, Where, &amp; That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/>
              <a:t>Who</a:t>
            </a:r>
            <a:r>
              <a:rPr lang="en-US" dirty="0"/>
              <a:t>, </a:t>
            </a:r>
            <a:r>
              <a:rPr lang="en-US" i="1" dirty="0"/>
              <a:t>whose</a:t>
            </a:r>
            <a:r>
              <a:rPr lang="en-US" dirty="0"/>
              <a:t>, </a:t>
            </a:r>
            <a:r>
              <a:rPr lang="en-US" i="1" dirty="0"/>
              <a:t>which</a:t>
            </a:r>
            <a:r>
              <a:rPr lang="en-US" dirty="0"/>
              <a:t>, </a:t>
            </a:r>
            <a:r>
              <a:rPr lang="en-US" i="1" dirty="0"/>
              <a:t>were</a:t>
            </a:r>
            <a:r>
              <a:rPr lang="en-US" dirty="0"/>
              <a:t>, and </a:t>
            </a:r>
            <a:r>
              <a:rPr lang="en-US" i="1" dirty="0"/>
              <a:t>that</a:t>
            </a:r>
            <a:r>
              <a:rPr lang="en-US" dirty="0"/>
              <a:t> are relative pronouns.</a:t>
            </a:r>
            <a:endParaRPr lang="en-US" i="1" dirty="0" smtClean="0"/>
          </a:p>
          <a:p>
            <a:r>
              <a:rPr lang="en-US" i="1" dirty="0" smtClean="0"/>
              <a:t>Who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/>
              <a:t>whose</a:t>
            </a:r>
            <a:r>
              <a:rPr lang="en-US" dirty="0"/>
              <a:t> refer to people.</a:t>
            </a:r>
          </a:p>
          <a:p>
            <a:pPr lvl="1"/>
            <a:r>
              <a:rPr lang="en-US" i="1" dirty="0"/>
              <a:t>Whose</a:t>
            </a:r>
            <a:r>
              <a:rPr lang="en-US" dirty="0"/>
              <a:t> also refers to places and things.</a:t>
            </a:r>
          </a:p>
          <a:p>
            <a:r>
              <a:rPr lang="en-US" i="1" dirty="0"/>
              <a:t>Which</a:t>
            </a:r>
            <a:r>
              <a:rPr lang="en-US" dirty="0"/>
              <a:t> refers to things and places.</a:t>
            </a:r>
          </a:p>
          <a:p>
            <a:r>
              <a:rPr lang="en-US" i="1" dirty="0"/>
              <a:t>Where</a:t>
            </a:r>
            <a:r>
              <a:rPr lang="en-US" dirty="0"/>
              <a:t> refers to places.</a:t>
            </a:r>
          </a:p>
          <a:p>
            <a:r>
              <a:rPr lang="en-US" i="1" dirty="0"/>
              <a:t>That</a:t>
            </a:r>
            <a:r>
              <a:rPr lang="en-US" dirty="0"/>
              <a:t> refers to things or groups of different people.</a:t>
            </a:r>
          </a:p>
          <a:p>
            <a:pPr lvl="1"/>
            <a:r>
              <a:rPr lang="en-US" dirty="0"/>
              <a:t>In strictest usage, usually used only in restrictive clauses</a:t>
            </a:r>
          </a:p>
          <a:p>
            <a:pPr lvl="2"/>
            <a:r>
              <a:rPr lang="en-US" dirty="0"/>
              <a:t>I used the gown that I wore to my senior prom for my wedding dress.</a:t>
            </a:r>
          </a:p>
          <a:p>
            <a:r>
              <a:rPr lang="en-US" i="1" dirty="0"/>
              <a:t>Who</a:t>
            </a:r>
            <a:r>
              <a:rPr lang="en-US" dirty="0"/>
              <a:t>, </a:t>
            </a:r>
            <a:r>
              <a:rPr lang="en-US" i="1" dirty="0"/>
              <a:t>which</a:t>
            </a:r>
            <a:r>
              <a:rPr lang="en-US" dirty="0"/>
              <a:t>, and </a:t>
            </a:r>
            <a:r>
              <a:rPr lang="en-US" i="1" dirty="0"/>
              <a:t>where</a:t>
            </a:r>
            <a:r>
              <a:rPr lang="en-US" dirty="0"/>
              <a:t> can be used in restrictive and nonrestrictive clauses.</a:t>
            </a:r>
          </a:p>
          <a:p>
            <a:pPr lvl="1"/>
            <a:r>
              <a:rPr lang="en-US" dirty="0"/>
              <a:t>Ellis, who is a freshman, was expelled. Any student who plagiarizes a paper will be expelled.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187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1_Office Theme</vt:lpstr>
      <vt:lpstr>Office Theme</vt:lpstr>
      <vt:lpstr>Writing Lab</vt:lpstr>
      <vt:lpstr>Who, Whose, Which, Where, &amp; That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18</cp:revision>
  <dcterms:created xsi:type="dcterms:W3CDTF">2018-05-29T16:49:48Z</dcterms:created>
  <dcterms:modified xsi:type="dcterms:W3CDTF">2019-04-12T19:32:21Z</dcterms:modified>
</cp:coreProperties>
</file>