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68" r:id="rId4"/>
    <p:sldId id="267" r:id="rId5"/>
    <p:sldId id="266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0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5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00850" y="5562283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569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3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9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8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81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94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6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3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3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2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3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8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1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4126"/>
            <a:ext cx="7772400" cy="72734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78061"/>
            <a:ext cx="7315200" cy="654269"/>
          </a:xfrm>
        </p:spPr>
        <p:txBody>
          <a:bodyPr>
            <a:noAutofit/>
          </a:bodyPr>
          <a:lstStyle/>
          <a:p>
            <a:r>
              <a:rPr lang="en-US" smtClean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</a:t>
            </a:r>
            <a:r>
              <a:rPr lang="en-US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Pronouns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Pronouns</a:t>
            </a:r>
            <a:endParaRPr lang="en-US" dirty="0">
              <a:solidFill>
                <a:srgbClr val="0069AA"/>
              </a:solidFill>
            </a:endParaRPr>
          </a:p>
        </p:txBody>
      </p:sp>
      <p:graphicFrame>
        <p:nvGraphicFramePr>
          <p:cNvPr id="4" name="Content Placeholder 3" descr="Table listing the subjective and objective pronoun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301245"/>
              </p:ext>
            </p:extLst>
          </p:nvPr>
        </p:nvGraphicFramePr>
        <p:xfrm>
          <a:off x="628650" y="1825625"/>
          <a:ext cx="7886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4199482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733675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Subjective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 Case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647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6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42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84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2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31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1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Editing Trick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66192"/>
            <a:ext cx="7886700" cy="42234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determine whether you need a subjective or objective case pronoun, ignore or mentally delete the conjunction (usually and) and the other object, noun, or pronoun.</a:t>
            </a:r>
          </a:p>
          <a:p>
            <a:pPr>
              <a:lnSpc>
                <a:spcPct val="120000"/>
              </a:lnSpc>
            </a:pPr>
            <a:r>
              <a:rPr lang="en-US" dirty="0"/>
              <a:t>We </a:t>
            </a:r>
            <a:r>
              <a:rPr lang="en-US" dirty="0" smtClean="0"/>
              <a:t>fed the neighbors and them.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We fed </a:t>
            </a:r>
            <a:r>
              <a:rPr lang="en-US" dirty="0" smtClean="0"/>
              <a:t>them</a:t>
            </a:r>
            <a:r>
              <a:rPr lang="en-US" dirty="0"/>
              <a:t>. </a:t>
            </a:r>
          </a:p>
          <a:p>
            <a:pPr>
              <a:lnSpc>
                <a:spcPct val="120000"/>
              </a:lnSpc>
            </a:pPr>
            <a:r>
              <a:rPr lang="en-US" dirty="0"/>
              <a:t>They </a:t>
            </a:r>
            <a:r>
              <a:rPr lang="en-US" dirty="0" smtClean="0"/>
              <a:t>taught </a:t>
            </a:r>
            <a:r>
              <a:rPr lang="en-US" dirty="0"/>
              <a:t>J</a:t>
            </a:r>
            <a:r>
              <a:rPr lang="en-US" dirty="0" smtClean="0"/>
              <a:t>ill and us </a:t>
            </a:r>
            <a:r>
              <a:rPr lang="en-US" dirty="0"/>
              <a:t>a </a:t>
            </a:r>
            <a:r>
              <a:rPr lang="en-US" dirty="0" smtClean="0"/>
              <a:t>lesson.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They taught </a:t>
            </a:r>
            <a:r>
              <a:rPr lang="en-US" dirty="0" smtClean="0"/>
              <a:t>us </a:t>
            </a:r>
            <a:r>
              <a:rPr lang="en-US" dirty="0"/>
              <a:t>a lesson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She gave the message to </a:t>
            </a:r>
            <a:r>
              <a:rPr lang="en-US" dirty="0" smtClean="0"/>
              <a:t>him and Mom.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She gave the message to </a:t>
            </a:r>
            <a:r>
              <a:rPr lang="en-US" dirty="0" smtClean="0"/>
              <a:t>him.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They </a:t>
            </a:r>
            <a:r>
              <a:rPr lang="en-US" dirty="0"/>
              <a:t>wanted </a:t>
            </a:r>
            <a:r>
              <a:rPr lang="en-US" dirty="0" smtClean="0"/>
              <a:t>me and Chris to </a:t>
            </a:r>
            <a:r>
              <a:rPr lang="en-US" dirty="0"/>
              <a:t>stay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They wanted me </a:t>
            </a:r>
            <a:r>
              <a:rPr lang="en-US" dirty="0" smtClean="0"/>
              <a:t>to </a:t>
            </a:r>
            <a:r>
              <a:rPr lang="en-US" dirty="0"/>
              <a:t>stay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Common Errors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32330"/>
            <a:ext cx="7886700" cy="367946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Errors in pronoun case often occur when a pronoun is used in conjunction with another noun.</a:t>
            </a:r>
          </a:p>
          <a:p>
            <a:pPr>
              <a:lnSpc>
                <a:spcPct val="100000"/>
              </a:lnSpc>
            </a:pPr>
            <a:r>
              <a:rPr lang="en-US" dirty="0"/>
              <a:t>Examples</a:t>
            </a:r>
          </a:p>
          <a:p>
            <a:pPr>
              <a:lnSpc>
                <a:spcPct val="100000"/>
              </a:lnSpc>
            </a:pPr>
            <a:r>
              <a:rPr lang="en-US" dirty="0"/>
              <a:t>Incorrect: They invited my husband and I for the weekend.</a:t>
            </a:r>
          </a:p>
          <a:p>
            <a:pPr>
              <a:lnSpc>
                <a:spcPct val="100000"/>
              </a:lnSpc>
            </a:pPr>
            <a:r>
              <a:rPr lang="en-US" dirty="0"/>
              <a:t>Correct: They invited </a:t>
            </a:r>
            <a:r>
              <a:rPr lang="en-US" dirty="0" smtClean="0"/>
              <a:t>my husband and me </a:t>
            </a:r>
            <a:r>
              <a:rPr lang="en-US" dirty="0"/>
              <a:t>for the weekend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Correct: They invited </a:t>
            </a:r>
            <a:r>
              <a:rPr lang="en-US" dirty="0" smtClean="0"/>
              <a:t>me </a:t>
            </a:r>
            <a:r>
              <a:rPr lang="en-US" dirty="0"/>
              <a:t>for the weekend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When the extra words are omitted, the correct choice is easier to select.</a:t>
            </a:r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81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Pronouns</vt:lpstr>
      <vt:lpstr>Editing Trick</vt:lpstr>
      <vt:lpstr>Common Errors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12</cp:revision>
  <dcterms:created xsi:type="dcterms:W3CDTF">2018-05-29T16:49:48Z</dcterms:created>
  <dcterms:modified xsi:type="dcterms:W3CDTF">2019-04-12T19:29:43Z</dcterms:modified>
</cp:coreProperties>
</file>