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56" r:id="rId4"/>
    <p:sldId id="267" r:id="rId5"/>
    <p:sldId id="266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12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4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8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4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00850" y="5200333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57297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51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9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57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21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3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2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2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4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4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4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76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1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3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4807415"/>
            <a:ext cx="7772400" cy="743115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334" y="5661955"/>
            <a:ext cx="7575331" cy="542843"/>
          </a:xfrm>
        </p:spPr>
        <p:txBody>
          <a:bodyPr/>
          <a:lstStyle/>
          <a:p>
            <a:r>
              <a:rPr lang="en-US" dirty="0" smtClean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 </a:t>
            </a:r>
            <a:r>
              <a:rPr lang="en-US" dirty="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and Comparisons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Comparisons using “as” or “than”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299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sentences containing a clause preceded by “as” or “than,” choose the pronoun based on the intended meaning. That is, consider the intended meaning and mentally insert the missing pronoun as in the following:</a:t>
            </a:r>
          </a:p>
          <a:p>
            <a:r>
              <a:rPr lang="en-US" dirty="0"/>
              <a:t>You are taller than I.</a:t>
            </a:r>
          </a:p>
          <a:p>
            <a:pPr marL="0" indent="0">
              <a:buNone/>
            </a:pPr>
            <a:r>
              <a:rPr lang="en-US" dirty="0" smtClean="0"/>
              <a:t>Meaning:</a:t>
            </a:r>
            <a:endParaRPr lang="en-US" dirty="0"/>
          </a:p>
          <a:p>
            <a:r>
              <a:rPr lang="en-US" dirty="0"/>
              <a:t>You are taller than I [am.]</a:t>
            </a:r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9AA"/>
                </a:solidFill>
              </a:rPr>
              <a:t>The Logical Choice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Be sure that the pronoun you insert is a logical one.</a:t>
            </a:r>
          </a:p>
          <a:p>
            <a:r>
              <a:rPr lang="en-US" i="1" dirty="0"/>
              <a:t>Incorrect</a:t>
            </a:r>
            <a:r>
              <a:rPr lang="en-US" dirty="0"/>
              <a:t>: The cows chase Kendra farther than I.</a:t>
            </a:r>
          </a:p>
          <a:p>
            <a:pPr lvl="1"/>
            <a:r>
              <a:rPr lang="en-US" dirty="0"/>
              <a:t>This sentence is awkward because using the pronoun “I” makes the sentence mean that Kendra was chased not only by cows but also by a person.</a:t>
            </a:r>
          </a:p>
          <a:p>
            <a:r>
              <a:rPr lang="en-US" i="1" dirty="0"/>
              <a:t>Correct</a:t>
            </a:r>
            <a:r>
              <a:rPr lang="en-US" dirty="0"/>
              <a:t>: The cows chased Kendra farther than me.</a:t>
            </a:r>
          </a:p>
          <a:p>
            <a:pPr lvl="1"/>
            <a:r>
              <a:rPr lang="en-US" dirty="0"/>
              <a:t>The intended meaning is that only the cows are doing the chasing; therefore, the correct pronoun choice is “me.”</a:t>
            </a:r>
          </a:p>
        </p:txBody>
      </p:sp>
    </p:spTree>
    <p:extLst>
      <p:ext uri="{BB962C8B-B14F-4D97-AF65-F5344CB8AC3E}">
        <p14:creationId xmlns:p14="http://schemas.microsoft.com/office/powerpoint/2010/main" val="41377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More </a:t>
            </a:r>
            <a:r>
              <a:rPr lang="en-US" dirty="0" smtClean="0">
                <a:solidFill>
                  <a:srgbClr val="0069AA"/>
                </a:solidFill>
              </a:rPr>
              <a:t>examples</a:t>
            </a:r>
            <a:endParaRPr lang="en-US" dirty="0">
              <a:solidFill>
                <a:srgbClr val="0069AA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263504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Incorrect</a:t>
            </a:r>
            <a:r>
              <a:rPr lang="en-US" dirty="0"/>
              <a:t>: This applicant is more qualified for the managerial position than her.</a:t>
            </a:r>
          </a:p>
          <a:p>
            <a:r>
              <a:rPr lang="en-US" i="1" dirty="0"/>
              <a:t>Correct</a:t>
            </a:r>
            <a:r>
              <a:rPr lang="en-US" dirty="0"/>
              <a:t>: This applicant is more qualified for the managerial position that she.</a:t>
            </a:r>
          </a:p>
          <a:p>
            <a:endParaRPr lang="en-US" dirty="0"/>
          </a:p>
          <a:p>
            <a:r>
              <a:rPr lang="en-US" i="1" dirty="0"/>
              <a:t>Incorrect</a:t>
            </a:r>
            <a:r>
              <a:rPr lang="en-US" dirty="0"/>
              <a:t>: Few writers have won more writing awards than her.</a:t>
            </a:r>
          </a:p>
          <a:p>
            <a:r>
              <a:rPr lang="en-US" i="1" dirty="0"/>
              <a:t>Correct</a:t>
            </a:r>
            <a:r>
              <a:rPr lang="en-US" dirty="0"/>
              <a:t>: Few writers have won more writing awards than she.</a:t>
            </a:r>
          </a:p>
        </p:txBody>
      </p:sp>
    </p:spTree>
    <p:extLst>
      <p:ext uri="{BB962C8B-B14F-4D97-AF65-F5344CB8AC3E}">
        <p14:creationId xmlns:p14="http://schemas.microsoft.com/office/powerpoint/2010/main" val="41371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Comparisons using “as” or “than”</vt:lpstr>
      <vt:lpstr>The Logical Choice</vt:lpstr>
      <vt:lpstr>More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12</cp:revision>
  <dcterms:created xsi:type="dcterms:W3CDTF">2018-05-29T16:49:48Z</dcterms:created>
  <dcterms:modified xsi:type="dcterms:W3CDTF">2019-04-12T19:28:05Z</dcterms:modified>
</cp:coreProperties>
</file>