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1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Plurals: Letters, Numbers, Symbols, Time Periods, etc. 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apostrophe and </a:t>
            </a:r>
            <a:r>
              <a:rPr lang="en-US" u="sng" dirty="0"/>
              <a:t>–s</a:t>
            </a:r>
            <a:r>
              <a:rPr lang="en-US" dirty="0"/>
              <a:t> to form the plurals of letters, numbers, symbols, and words named as words.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*In some cases the apostrophe may be omitted.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b="1" dirty="0"/>
              <a:t>Numbers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Kristi skated nearly perfect figure 8’s.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			or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Kristi skated nearly perfect figure 8s.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The clothing rack did not have any size 3’s.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			or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The clothing rack did not have any size 3s.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</a:t>
            </a:r>
          </a:p>
          <a:p>
            <a:r>
              <a:rPr lang="en-US" dirty="0"/>
              <a:t>*Many writers omit the apostrophe with plurals of         </a:t>
            </a:r>
          </a:p>
          <a:p>
            <a:r>
              <a:rPr lang="en-US" dirty="0"/>
              <a:t>  numbers; either style is acceptable.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Time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b="1" dirty="0"/>
              <a:t>Time Periods</a:t>
            </a:r>
          </a:p>
          <a:p>
            <a:pPr>
              <a:buNone/>
            </a:pPr>
            <a:r>
              <a:rPr lang="en-US" dirty="0"/>
              <a:t>	Look what happened to employment in the 1990’s. </a:t>
            </a:r>
          </a:p>
          <a:p>
            <a:pPr>
              <a:buNone/>
            </a:pPr>
            <a:r>
              <a:rPr lang="en-US" dirty="0"/>
              <a:t>					or</a:t>
            </a:r>
          </a:p>
          <a:p>
            <a:pPr>
              <a:buNone/>
            </a:pPr>
            <a:r>
              <a:rPr lang="en-US" dirty="0"/>
              <a:t>	Look what happened to employment in the 1990s.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Styles of the 1970’s are back in fashion. </a:t>
            </a:r>
          </a:p>
          <a:p>
            <a:pPr algn="ctr">
              <a:buNone/>
            </a:pPr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	Styles of the 1970’s are back in fashion.</a:t>
            </a:r>
          </a:p>
          <a:p>
            <a:r>
              <a:rPr lang="en-US" dirty="0"/>
              <a:t>*Many writers omit the apostrophe with plurals of         </a:t>
            </a:r>
          </a:p>
          <a:p>
            <a:r>
              <a:rPr lang="en-US" dirty="0"/>
              <a:t>  time periods; either style is acceptable.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b="1" dirty="0"/>
              <a:t>Letters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Students receive no credit for courses in which they receive F’s, WF’s or W‘s.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				or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dirty="0"/>
              <a:t>	Students receive no credit for courses in which they receive or Fs, WFs, </a:t>
            </a:r>
            <a:r>
              <a:rPr lang="en-US" dirty="0" err="1"/>
              <a:t>Ws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The Italian language has no j’s or k’s.</a:t>
            </a:r>
          </a:p>
        </p:txBody>
      </p:sp>
    </p:spTree>
    <p:extLst>
      <p:ext uri="{BB962C8B-B14F-4D97-AF65-F5344CB8AC3E}">
        <p14:creationId xmlns:p14="http://schemas.microsoft.com/office/powerpoint/2010/main" val="414161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Symbols</a:t>
            </a:r>
          </a:p>
          <a:p>
            <a:pPr>
              <a:buNone/>
            </a:pPr>
            <a:r>
              <a:rPr lang="en-US" dirty="0"/>
              <a:t>	The +’s and –’s indicate positive and negative numbers.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Initials and abbreviations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Joanette</a:t>
            </a:r>
            <a:r>
              <a:rPr lang="en-US" dirty="0"/>
              <a:t> </a:t>
            </a:r>
            <a:r>
              <a:rPr lang="en-US" dirty="0" err="1"/>
              <a:t>McGadney</a:t>
            </a:r>
            <a:r>
              <a:rPr lang="en-US" dirty="0"/>
              <a:t> has to PhD’s.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3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Words used as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Words used as words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/>
              <a:t>We’ve heard enough </a:t>
            </a:r>
            <a:r>
              <a:rPr lang="en-US" i="1" dirty="0"/>
              <a:t>maybe</a:t>
            </a:r>
            <a:r>
              <a:rPr lang="en-US" dirty="0"/>
              <a:t>’s.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I have too many </a:t>
            </a:r>
            <a:r>
              <a:rPr lang="en-US" i="1" dirty="0"/>
              <a:t>but</a:t>
            </a:r>
            <a:r>
              <a:rPr lang="en-US" dirty="0"/>
              <a:t>’s in my sentence.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There are too many </a:t>
            </a:r>
            <a:r>
              <a:rPr lang="en-US" dirty="0" err="1"/>
              <a:t>wherefore’s</a:t>
            </a:r>
            <a:r>
              <a:rPr lang="en-US" dirty="0"/>
              <a:t> and </a:t>
            </a:r>
            <a:r>
              <a:rPr lang="en-US" dirty="0" err="1"/>
              <a:t>whereas’s</a:t>
            </a:r>
            <a:r>
              <a:rPr lang="en-US" dirty="0"/>
              <a:t> in legalese.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8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Writing Lab</vt:lpstr>
      <vt:lpstr>Plurals</vt:lpstr>
      <vt:lpstr>Examples: Numbers</vt:lpstr>
      <vt:lpstr>Examples: Time Periods</vt:lpstr>
      <vt:lpstr>Examples: Letters</vt:lpstr>
      <vt:lpstr>Examples: Symbols</vt:lpstr>
      <vt:lpstr>Examples: Words used as Words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2019-04-12T19:12:09Z</dcterms:modified>
</cp:coreProperties>
</file>