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Idioms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Idiomatic expressions generally consist of nouns, adjectives, verbs, and phrases which are associated with </a:t>
            </a:r>
            <a:r>
              <a:rPr lang="en-US" dirty="0" smtClean="0"/>
              <a:t>specific </a:t>
            </a:r>
            <a:r>
              <a:rPr lang="en-US" dirty="0"/>
              <a:t>prepositions.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u="sng" dirty="0"/>
              <a:t>agree with </a:t>
            </a:r>
            <a:r>
              <a:rPr lang="en-US" dirty="0"/>
              <a:t>other people, but we </a:t>
            </a:r>
            <a:r>
              <a:rPr lang="en-US" u="sng" dirty="0"/>
              <a:t>agree on</a:t>
            </a:r>
            <a:r>
              <a:rPr lang="en-US" dirty="0"/>
              <a:t> a promise. </a:t>
            </a:r>
          </a:p>
          <a:p>
            <a:r>
              <a:rPr lang="en-US" dirty="0"/>
              <a:t>Also, use </a:t>
            </a:r>
            <a:r>
              <a:rPr lang="en-US" u="sng" dirty="0"/>
              <a:t>according to</a:t>
            </a:r>
            <a:r>
              <a:rPr lang="en-US" dirty="0"/>
              <a:t> </a:t>
            </a:r>
            <a:r>
              <a:rPr lang="en-US" dirty="0" smtClean="0"/>
              <a:t>rather </a:t>
            </a:r>
            <a:r>
              <a:rPr lang="en-US" dirty="0"/>
              <a:t>than </a:t>
            </a:r>
            <a:r>
              <a:rPr lang="en-US" u="sng" dirty="0" smtClean="0"/>
              <a:t>according with </a:t>
            </a:r>
            <a:r>
              <a:rPr lang="en-US" dirty="0"/>
              <a:t>and </a:t>
            </a:r>
            <a:r>
              <a:rPr lang="en-US" u="sng" dirty="0"/>
              <a:t>different from</a:t>
            </a:r>
            <a:r>
              <a:rPr lang="en-US" dirty="0"/>
              <a:t> instead of </a:t>
            </a:r>
            <a:r>
              <a:rPr lang="en-US" u="sng" dirty="0"/>
              <a:t>different than</a:t>
            </a:r>
            <a:r>
              <a:rPr lang="en-US" dirty="0" smtClean="0"/>
              <a:t>.</a:t>
            </a:r>
          </a:p>
          <a:p>
            <a:r>
              <a:rPr lang="en-US" dirty="0"/>
              <a:t>We say “all of </a:t>
            </a:r>
            <a:r>
              <a:rPr lang="en-US" u="sng" dirty="0"/>
              <a:t>a</a:t>
            </a:r>
            <a:r>
              <a:rPr lang="en-US" dirty="0"/>
              <a:t> sudden,” not “all of </a:t>
            </a:r>
            <a:r>
              <a:rPr lang="en-US" u="sng" dirty="0"/>
              <a:t>the</a:t>
            </a:r>
            <a:r>
              <a:rPr lang="en-US" dirty="0"/>
              <a:t> sudden,” because “all of a sudden” is an idiomatic expression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3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Planet </a:t>
            </a:r>
            <a:r>
              <a:rPr lang="en-US" dirty="0" err="1"/>
              <a:t>Melmac</a:t>
            </a:r>
            <a:r>
              <a:rPr lang="en-US" dirty="0"/>
              <a:t> was overcome by / with the Borg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Planet </a:t>
            </a:r>
            <a:r>
              <a:rPr lang="en-US" dirty="0" err="1"/>
              <a:t>Melmac</a:t>
            </a:r>
            <a:r>
              <a:rPr lang="en-US" dirty="0"/>
              <a:t> was overcome by the Borg.</a:t>
            </a:r>
          </a:p>
          <a:p>
            <a:r>
              <a:rPr lang="en-US" dirty="0" smtClean="0"/>
              <a:t>2. </a:t>
            </a:r>
            <a:r>
              <a:rPr lang="en-US" dirty="0"/>
              <a:t>Blowing up a planet may result in / from a black </a:t>
            </a:r>
            <a:r>
              <a:rPr lang="en-US" dirty="0" smtClean="0"/>
              <a:t>hole.</a:t>
            </a:r>
          </a:p>
          <a:p>
            <a:pPr lvl="1"/>
            <a:r>
              <a:rPr lang="en-US"/>
              <a:t>Blowing up a planet may result in a black hole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3. I </a:t>
            </a:r>
            <a:r>
              <a:rPr lang="en-US" dirty="0"/>
              <a:t>am accustomed to / with the taste of Soylent </a:t>
            </a:r>
            <a:r>
              <a:rPr lang="en-US" dirty="0" smtClean="0"/>
              <a:t>Green.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am accustomed to the taste of Soylent Green.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1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Idioms</vt:lpstr>
      <vt:lpstr>Idiom Examples</vt:lpstr>
      <vt:lpstr>Let’s Practice!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2019-04-12T16:48:49Z</dcterms:modified>
</cp:coreProperties>
</file>