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2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Diction- </a:t>
            </a:r>
            <a:r>
              <a:rPr lang="en-US" dirty="0" smtClean="0">
                <a:solidFill>
                  <a:schemeClr val="accent5"/>
                </a:solidFill>
              </a:rPr>
              <a:t>L</a:t>
            </a:r>
            <a:r>
              <a:rPr lang="en-US" altLang="en-US" dirty="0" smtClean="0">
                <a:solidFill>
                  <a:schemeClr val="accent5"/>
                </a:solidFill>
              </a:rPr>
              <a:t>ead/Led </a:t>
            </a:r>
            <a:r>
              <a:rPr lang="en-US" altLang="en-US" dirty="0" smtClean="0">
                <a:solidFill>
                  <a:schemeClr val="accent5"/>
                </a:solidFill>
              </a:rPr>
              <a:t>and Loose/Lose </a:t>
            </a:r>
            <a:endParaRPr lang="en-US" altLang="en-US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and Led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“Lead” </a:t>
            </a:r>
            <a:r>
              <a:rPr lang="en-US" altLang="en-US" dirty="0"/>
              <a:t>is pronounced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leed</a:t>
            </a:r>
            <a:r>
              <a:rPr lang="en-US" altLang="en-US" dirty="0" smtClean="0"/>
              <a:t>,” </a:t>
            </a:r>
            <a:r>
              <a:rPr lang="en-US" altLang="en-US" dirty="0"/>
              <a:t>and it is the infinitive form of the verb meaning “to go first.”</a:t>
            </a:r>
          </a:p>
          <a:p>
            <a:r>
              <a:rPr lang="en-US" altLang="en-US" dirty="0"/>
              <a:t>Its principal parts are lead, leads, leading, led, and have led.</a:t>
            </a:r>
          </a:p>
          <a:p>
            <a:r>
              <a:rPr lang="en-US" altLang="en-US" dirty="0" smtClean="0"/>
              <a:t>“Lead” </a:t>
            </a:r>
            <a:r>
              <a:rPr lang="en-US" altLang="en-US" dirty="0"/>
              <a:t>is also pronounced like “bed” when it refers to the graphite at the end of a pencil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dirty="0" smtClean="0"/>
              <a:t>“Lead” </a:t>
            </a:r>
            <a:r>
              <a:rPr lang="en-US" altLang="en-US" dirty="0"/>
              <a:t>becomes </a:t>
            </a:r>
            <a:r>
              <a:rPr lang="en-US" altLang="en-US" dirty="0" smtClean="0"/>
              <a:t>“led” </a:t>
            </a:r>
            <a:r>
              <a:rPr lang="en-US" altLang="en-US" dirty="0"/>
              <a:t>when it takes a past tense or participle form (example: has/have/had led and was/were/are/is led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endParaRPr lang="en-US" dirty="0"/>
          </a:p>
          <a:p>
            <a:endParaRPr lang="en-US" altLang="en-US" b="1" dirty="0">
              <a:solidFill>
                <a:schemeClr val="bg2"/>
              </a:solidFill>
            </a:endParaRPr>
          </a:p>
          <a:p>
            <a:endParaRPr lang="en-US" alt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“Lead” </a:t>
            </a:r>
            <a:r>
              <a:rPr lang="en-US" altLang="en-US" dirty="0"/>
              <a:t>becomes </a:t>
            </a:r>
            <a:r>
              <a:rPr lang="en-US" altLang="en-US" dirty="0" smtClean="0"/>
              <a:t>“led” </a:t>
            </a:r>
            <a:r>
              <a:rPr lang="en-US" altLang="en-US" dirty="0"/>
              <a:t>when it takes a past tense or participle form (example: has/have/had led and was/were/are/is led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7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and Led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valedictorian will lead the senior class across the stage on graduation day.</a:t>
            </a:r>
          </a:p>
          <a:p>
            <a:r>
              <a:rPr lang="en-US" altLang="en-US" dirty="0"/>
              <a:t>We were led to believe that the defendant was innocent.</a:t>
            </a:r>
          </a:p>
          <a:p>
            <a:r>
              <a:rPr lang="en-US" altLang="en-US" dirty="0" smtClean="0"/>
              <a:t>The </a:t>
            </a:r>
            <a:r>
              <a:rPr lang="en-US" altLang="en-US" dirty="0"/>
              <a:t>lead in each pencil is broken.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2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and 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dirty="0" smtClean="0"/>
              <a:t>“Loose” </a:t>
            </a:r>
            <a:r>
              <a:rPr lang="en-US" altLang="en-US" dirty="0"/>
              <a:t>is an adjective meaning “not securely fastened or tightened” or “free from restraint</a:t>
            </a:r>
            <a:r>
              <a:rPr lang="en-US" altLang="en-US" dirty="0" smtClean="0"/>
              <a:t>.”</a:t>
            </a:r>
          </a:p>
          <a:p>
            <a:pPr lvl="1"/>
            <a:r>
              <a:rPr lang="en-US" altLang="en-US" dirty="0" smtClean="0"/>
              <a:t>Loose </a:t>
            </a:r>
            <a:r>
              <a:rPr lang="en-US" altLang="en-US" dirty="0"/>
              <a:t>rhymes with </a:t>
            </a:r>
            <a:r>
              <a:rPr lang="en-US" altLang="en-US" dirty="0" smtClean="0"/>
              <a:t>goose.</a:t>
            </a:r>
            <a:endParaRPr lang="en-US" dirty="0" smtClean="0"/>
          </a:p>
          <a:p>
            <a:r>
              <a:rPr lang="en-US" altLang="en-US" dirty="0" smtClean="0"/>
              <a:t>“Lose” </a:t>
            </a:r>
            <a:r>
              <a:rPr lang="en-US" altLang="en-US" dirty="0"/>
              <a:t>is a verb meaning “to fail to win” or “to be unsuccessful in retaining possession of.” </a:t>
            </a:r>
          </a:p>
          <a:p>
            <a:pPr lvl="1"/>
            <a:r>
              <a:rPr lang="en-US" altLang="en-US" dirty="0" smtClean="0"/>
              <a:t>Lose </a:t>
            </a:r>
            <a:r>
              <a:rPr lang="en-US" altLang="en-US" dirty="0"/>
              <a:t>rhymes with </a:t>
            </a:r>
            <a:r>
              <a:rPr lang="en-US" altLang="en-US" dirty="0" smtClean="0"/>
              <a:t>choose.</a:t>
            </a:r>
            <a:endParaRPr lang="en-US" altLang="en-US" dirty="0"/>
          </a:p>
          <a:p>
            <a:r>
              <a:rPr lang="en-US" altLang="en-US" dirty="0"/>
              <a:t> The principal parts of lose are lose, loses, losing, lost, and have lost.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76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and Lose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I hope we do not lose the game.</a:t>
            </a:r>
          </a:p>
          <a:p>
            <a:r>
              <a:rPr lang="en-US" altLang="en-US" dirty="0"/>
              <a:t> The loose nail caused the structure to wobble.</a:t>
            </a:r>
          </a:p>
          <a:p>
            <a:r>
              <a:rPr lang="en-US" altLang="en-US" dirty="0"/>
              <a:t> The student was upset about losing her favorite book.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4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I felt bad about </a:t>
            </a:r>
            <a:r>
              <a:rPr lang="en-US" altLang="en-US" dirty="0" smtClean="0"/>
              <a:t>(loosing/losing)  </a:t>
            </a:r>
            <a:r>
              <a:rPr lang="en-US" altLang="en-US" dirty="0"/>
              <a:t>my best friend’s necklace.</a:t>
            </a:r>
          </a:p>
          <a:p>
            <a:r>
              <a:rPr lang="en-US" altLang="en-US" dirty="0"/>
              <a:t>The dog (</a:t>
            </a:r>
            <a:r>
              <a:rPr lang="en-US" altLang="en-US" dirty="0" smtClean="0"/>
              <a:t>led/lead ) </a:t>
            </a:r>
            <a:r>
              <a:rPr lang="en-US" altLang="en-US" dirty="0"/>
              <a:t>the rescue group through the mountains to look for the lost child. </a:t>
            </a:r>
          </a:p>
          <a:p>
            <a:r>
              <a:rPr lang="en-US" altLang="en-US" dirty="0"/>
              <a:t>The </a:t>
            </a:r>
            <a:r>
              <a:rPr lang="en-US" altLang="en-US" dirty="0" smtClean="0"/>
              <a:t>(led/lead)  </a:t>
            </a:r>
            <a:r>
              <a:rPr lang="en-US" altLang="en-US" dirty="0"/>
              <a:t>in my pencil broke while I was taking my test.</a:t>
            </a:r>
          </a:p>
          <a:p>
            <a:r>
              <a:rPr lang="en-US" altLang="en-US" dirty="0"/>
              <a:t>My dog escaped from the yard and ran (</a:t>
            </a:r>
            <a:r>
              <a:rPr lang="en-US" altLang="en-US" dirty="0" smtClean="0"/>
              <a:t>loose/lose) throughout </a:t>
            </a:r>
            <a:r>
              <a:rPr lang="en-US" altLang="en-US" dirty="0"/>
              <a:t>the neighborhood.</a:t>
            </a:r>
          </a:p>
          <a:p>
            <a:r>
              <a:rPr lang="en-US" altLang="en-US" dirty="0"/>
              <a:t>The chair had a </a:t>
            </a:r>
            <a:r>
              <a:rPr lang="en-US" altLang="en-US" dirty="0" smtClean="0"/>
              <a:t>(loose/lose) </a:t>
            </a:r>
            <a:r>
              <a:rPr lang="en-US" altLang="en-US" dirty="0"/>
              <a:t>screw, causing the chair to break when someone sat.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92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 I felt bad about losing my best friend’s necklace.</a:t>
            </a:r>
          </a:p>
          <a:p>
            <a:r>
              <a:rPr lang="en-US" altLang="en-US" dirty="0"/>
              <a:t> The dog led the rescue group through the mountains to look for the lost child. </a:t>
            </a:r>
          </a:p>
          <a:p>
            <a:r>
              <a:rPr lang="en-US" altLang="en-US" dirty="0"/>
              <a:t>The lead in my pencil broke while I was taking my test.</a:t>
            </a:r>
          </a:p>
          <a:p>
            <a:r>
              <a:rPr lang="en-US" altLang="en-US" dirty="0"/>
              <a:t> My dog escaped from the yard and ran loose throughout the neighborhood.</a:t>
            </a:r>
          </a:p>
          <a:p>
            <a:r>
              <a:rPr lang="en-US" altLang="en-US" dirty="0"/>
              <a:t>The chair had a loose screw, causing the chair to break when someone sat.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Office Theme</vt:lpstr>
      <vt:lpstr>Writing Lab</vt:lpstr>
      <vt:lpstr>Lead and Led</vt:lpstr>
      <vt:lpstr>Led</vt:lpstr>
      <vt:lpstr>Lead and Led examples</vt:lpstr>
      <vt:lpstr>Loose and Lose</vt:lpstr>
      <vt:lpstr>Loose and Lose examples</vt:lpstr>
      <vt:lpstr>Practice</vt:lpstr>
      <vt:lpstr>Answers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20</cp:revision>
  <dcterms:created xsi:type="dcterms:W3CDTF">2018-05-29T16:49:48Z</dcterms:created>
  <dcterms:modified xsi:type="dcterms:W3CDTF">2019-04-12T16:43:23Z</dcterms:modified>
</cp:coreProperties>
</file>