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1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881511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Diction:</a:t>
            </a:r>
            <a:r>
              <a:rPr lang="en-US" altLang="en-US" dirty="0"/>
              <a:t> </a:t>
            </a:r>
            <a:r>
              <a:rPr lang="en-US" altLang="en-US" dirty="0" smtClean="0"/>
              <a:t>A </a:t>
            </a:r>
            <a:r>
              <a:rPr lang="en-US" altLang="en-US" dirty="0"/>
              <a:t>L</a:t>
            </a:r>
            <a:r>
              <a:rPr lang="en-US" altLang="en-US" dirty="0" smtClean="0"/>
              <a:t>ot &amp; All </a:t>
            </a:r>
            <a:r>
              <a:rPr lang="en-US" altLang="en-US" dirty="0"/>
              <a:t>R</a:t>
            </a:r>
            <a:r>
              <a:rPr lang="en-US" altLang="en-US" dirty="0" smtClean="0"/>
              <a:t>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A </a:t>
            </a:r>
            <a:r>
              <a:rPr lang="en-US" altLang="en-US" dirty="0" smtClean="0">
                <a:cs typeface="Arial" panose="020B0604020202020204" pitchFamily="34" charset="0"/>
              </a:rPr>
              <a:t>Lot vs. </a:t>
            </a:r>
            <a:r>
              <a:rPr lang="en-US" altLang="en-US" dirty="0" err="1" smtClean="0">
                <a:cs typeface="Arial" panose="020B0604020202020204" pitchFamily="34" charset="0"/>
              </a:rPr>
              <a:t>Alot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Despite the popular misspelling, </a:t>
            </a:r>
            <a:r>
              <a:rPr lang="en-US" altLang="en-US" dirty="0" smtClean="0"/>
              <a:t>“a lot” </a:t>
            </a:r>
            <a:r>
              <a:rPr lang="en-US" altLang="en-US" dirty="0"/>
              <a:t>is always two words. The preferred usage is to substitute </a:t>
            </a:r>
            <a:r>
              <a:rPr lang="en-US" altLang="en-US" dirty="0" smtClean="0"/>
              <a:t>“a lot” </a:t>
            </a:r>
            <a:r>
              <a:rPr lang="en-US" altLang="en-US" dirty="0"/>
              <a:t>for </a:t>
            </a:r>
            <a:r>
              <a:rPr lang="en-US" altLang="en-US" dirty="0" smtClean="0"/>
              <a:t>“several” or “many.” </a:t>
            </a:r>
            <a:r>
              <a:rPr lang="en-US" altLang="en-US" dirty="0"/>
              <a:t>Careful writers of standard English avoid the use of </a:t>
            </a:r>
            <a:r>
              <a:rPr lang="en-US" altLang="en-US" dirty="0" smtClean="0"/>
              <a:t>“a lot” </a:t>
            </a:r>
            <a:r>
              <a:rPr lang="en-US" altLang="en-US" dirty="0"/>
              <a:t>altogether.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A Lot vs. </a:t>
            </a:r>
            <a:r>
              <a:rPr lang="en-US" altLang="en-US" dirty="0" err="1" smtClean="0">
                <a:cs typeface="Arial" panose="020B0604020202020204" pitchFamily="34" charset="0"/>
              </a:rPr>
              <a:t>Alot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INFORMAL: </a:t>
            </a:r>
            <a:r>
              <a:rPr lang="en-US" altLang="en-US" dirty="0"/>
              <a:t>A lot of words in the English language are used interchangeably</a:t>
            </a:r>
            <a:r>
              <a:rPr lang="en-US" altLang="en-US" dirty="0" smtClean="0"/>
              <a:t>.</a:t>
            </a:r>
          </a:p>
          <a:p>
            <a:endParaRPr lang="en-US" dirty="0"/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FORMAL: Many words in the English language are used interchangeably.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7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Right vs. Alright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only acceptable spelling is </a:t>
            </a:r>
            <a:r>
              <a:rPr lang="en-US" altLang="en-US" dirty="0" smtClean="0"/>
              <a:t>“</a:t>
            </a:r>
            <a:r>
              <a:rPr lang="en-US" altLang="en-US" i="1" dirty="0" smtClean="0"/>
              <a:t>all right”</a:t>
            </a:r>
            <a:r>
              <a:rPr lang="en-US" altLang="en-US" dirty="0" smtClean="0"/>
              <a:t> </a:t>
            </a:r>
            <a:r>
              <a:rPr lang="en-US" altLang="en-US" dirty="0"/>
              <a:t>– two l’s and two words. 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Right vs. Alright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Everything seemed </a:t>
            </a:r>
            <a:r>
              <a:rPr lang="en-US" altLang="en-US" dirty="0" smtClean="0"/>
              <a:t>“</a:t>
            </a:r>
            <a:r>
              <a:rPr lang="en-US" altLang="en-US" i="1" dirty="0" smtClean="0"/>
              <a:t>all right”</a:t>
            </a:r>
            <a:r>
              <a:rPr lang="en-US" altLang="en-US" dirty="0" smtClean="0"/>
              <a:t> </a:t>
            </a:r>
            <a:r>
              <a:rPr lang="en-US" altLang="en-US" dirty="0"/>
              <a:t>(not </a:t>
            </a:r>
            <a:r>
              <a:rPr lang="en-US" altLang="en-US" i="1" dirty="0"/>
              <a:t>alright</a:t>
            </a:r>
            <a:r>
              <a:rPr lang="en-US" altLang="en-US" dirty="0"/>
              <a:t>) until the argument began.</a:t>
            </a:r>
          </a:p>
          <a:p>
            <a:r>
              <a:rPr lang="en-US" altLang="en-US" dirty="0"/>
              <a:t>One of my favorite songs from the sixties is “It’s All Right” by the Impressions.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Sam has </a:t>
            </a:r>
            <a:r>
              <a:rPr lang="en-US" altLang="en-US" dirty="0" smtClean="0"/>
              <a:t>(a lot/</a:t>
            </a:r>
            <a:r>
              <a:rPr lang="en-US" altLang="en-US" dirty="0" err="1" smtClean="0"/>
              <a:t>alot</a:t>
            </a:r>
            <a:r>
              <a:rPr lang="en-US" altLang="en-US" dirty="0" smtClean="0"/>
              <a:t>) </a:t>
            </a:r>
            <a:r>
              <a:rPr lang="en-US" altLang="en-US" dirty="0"/>
              <a:t>of time on his hands.</a:t>
            </a:r>
          </a:p>
          <a:p>
            <a:r>
              <a:rPr lang="en-US" altLang="en-US" dirty="0"/>
              <a:t>Jim says he feels </a:t>
            </a:r>
            <a:r>
              <a:rPr lang="en-US" altLang="en-US" dirty="0" smtClean="0"/>
              <a:t>(alright/all right).</a:t>
            </a:r>
            <a:endParaRPr lang="en-US" altLang="en-US" dirty="0"/>
          </a:p>
          <a:p>
            <a:r>
              <a:rPr lang="en-US" altLang="en-US" dirty="0"/>
              <a:t>Sara thinks a lot/many people are bad drivers.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5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Sam has a lot of time on his hands.</a:t>
            </a:r>
          </a:p>
          <a:p>
            <a:r>
              <a:rPr lang="en-US" altLang="en-US" dirty="0"/>
              <a:t>Jim says he feels all right.</a:t>
            </a:r>
          </a:p>
          <a:p>
            <a:r>
              <a:rPr lang="en-US" altLang="en-US"/>
              <a:t>Sara thinks many people are bad drivers.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7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Writing Lab</vt:lpstr>
      <vt:lpstr>A Lot vs. Alot</vt:lpstr>
      <vt:lpstr>A Lot vs. Alot cont.</vt:lpstr>
      <vt:lpstr>All Right vs. Alright</vt:lpstr>
      <vt:lpstr>All Right vs. Alright cont.</vt:lpstr>
      <vt:lpstr>Let’s Practice!</vt:lpstr>
      <vt:lpstr>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2019-04-12T16:42:38Z</dcterms:modified>
</cp:coreProperties>
</file>