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Dangling Modifiers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dangling modifier is created when the noun or idea being modified is left out of the sentence. </a:t>
            </a:r>
            <a:r>
              <a:rPr lang="en-US" dirty="0" smtClean="0"/>
              <a:t>The </a:t>
            </a:r>
            <a:r>
              <a:rPr lang="en-US" dirty="0"/>
              <a:t>modified term must be openly provided in the sentence. </a:t>
            </a:r>
            <a:r>
              <a:rPr lang="en-US" dirty="0" smtClean="0"/>
              <a:t>Knowing </a:t>
            </a:r>
            <a:r>
              <a:rPr lang="en-US" dirty="0"/>
              <a:t>intuitively what is being modified does not make a correct sentence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Example: Having </a:t>
            </a:r>
            <a:r>
              <a:rPr lang="en-US" dirty="0"/>
              <a:t>finished the chores, the TV was turned 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TV finished the chores?</a:t>
            </a:r>
          </a:p>
          <a:p>
            <a:r>
              <a:rPr lang="en-US" dirty="0"/>
              <a:t>Correction: Having finished the assignment, Jill turned on the TV.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Dangling Modifiers and Revisions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Example: Upon </a:t>
            </a:r>
            <a:r>
              <a:rPr lang="en-US" dirty="0"/>
              <a:t>seeing the stop sign, the car screeched to a halt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car saw the stop sign?</a:t>
            </a:r>
          </a:p>
          <a:p>
            <a:r>
              <a:rPr lang="en-US" dirty="0" smtClean="0"/>
              <a:t>Correction: Upon </a:t>
            </a:r>
            <a:r>
              <a:rPr lang="en-US" dirty="0"/>
              <a:t>seeing the stop sign, I brought my car to a screeching stop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 saw the stop sign.</a:t>
            </a:r>
          </a:p>
          <a:p>
            <a:r>
              <a:rPr lang="en-US" dirty="0" smtClean="0"/>
              <a:t>Example: Upon </a:t>
            </a:r>
            <a:r>
              <a:rPr lang="en-US" dirty="0"/>
              <a:t>completing countless hours of research, my paper finally began to take shape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paper completed countless hours of research?</a:t>
            </a:r>
            <a:endParaRPr lang="en-US" dirty="0"/>
          </a:p>
          <a:p>
            <a:r>
              <a:rPr lang="en-US" dirty="0" smtClean="0"/>
              <a:t>Correction 1: Upon </a:t>
            </a:r>
            <a:r>
              <a:rPr lang="en-US" dirty="0"/>
              <a:t>completing countless hours of research, I saw my paper finally taking shape.</a:t>
            </a:r>
          </a:p>
          <a:p>
            <a:r>
              <a:rPr lang="en-US" dirty="0" smtClean="0"/>
              <a:t>Correction 2: After </a:t>
            </a:r>
            <a:r>
              <a:rPr lang="en-US" dirty="0"/>
              <a:t>I completed countless hours of research, my paper finally began to take shape.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6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Dangling Modifier</vt:lpstr>
      <vt:lpstr>Examples of Dangling Modifiers and Revisions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2019-04-12T16:27:44Z</dcterms:modified>
</cp:coreProperties>
</file>