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Restrictive and Nonrestrictive Elements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Restrictive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</a:t>
            </a:r>
            <a:r>
              <a:rPr lang="en-US" dirty="0"/>
              <a:t>essential to a sentence because they restrict, or limit, the meaning of the words they </a:t>
            </a:r>
            <a:r>
              <a:rPr lang="en-US" dirty="0" smtClean="0"/>
              <a:t>modify.</a:t>
            </a:r>
            <a:endParaRPr lang="en-US" dirty="0"/>
          </a:p>
          <a:p>
            <a:r>
              <a:rPr lang="en-US" dirty="0" smtClean="0"/>
              <a:t>They are not </a:t>
            </a:r>
            <a:r>
              <a:rPr lang="en-US" dirty="0"/>
              <a:t>set off from the sentence with </a:t>
            </a:r>
            <a:r>
              <a:rPr lang="en-US" dirty="0" smtClean="0"/>
              <a:t>commas.</a:t>
            </a:r>
            <a:endParaRPr lang="en-US" dirty="0"/>
          </a:p>
          <a:p>
            <a:pPr lvl="1"/>
            <a:r>
              <a:rPr lang="en-US" dirty="0"/>
              <a:t>The city which is known as the Mile High City has an altitude of one mile.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Nonrestrictive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they add important information, </a:t>
            </a:r>
            <a:r>
              <a:rPr lang="en-US" dirty="0" smtClean="0"/>
              <a:t>they are </a:t>
            </a:r>
            <a:r>
              <a:rPr lang="en-US" dirty="0"/>
              <a:t>not essential to the meaning of a </a:t>
            </a:r>
            <a:r>
              <a:rPr lang="en-US" dirty="0" smtClean="0"/>
              <a:t>sentence.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et them off </a:t>
            </a:r>
            <a:r>
              <a:rPr lang="en-US" dirty="0"/>
              <a:t>from the sentence with </a:t>
            </a:r>
            <a:r>
              <a:rPr lang="en-US" dirty="0" smtClean="0"/>
              <a:t>commas.</a:t>
            </a:r>
            <a:endParaRPr lang="en-US" dirty="0"/>
          </a:p>
          <a:p>
            <a:pPr lvl="1"/>
            <a:r>
              <a:rPr lang="en-US" dirty="0"/>
              <a:t>Denver, which is known as the Mile High City, has an altitude of one mile.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3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summer </a:t>
            </a:r>
            <a:r>
              <a:rPr lang="en-US" dirty="0" err="1"/>
              <a:t>Thaun</a:t>
            </a:r>
            <a:r>
              <a:rPr lang="en-US" dirty="0"/>
              <a:t> Le visited the Vietnamese village </a:t>
            </a:r>
            <a:r>
              <a:rPr lang="en-US" i="1" dirty="0"/>
              <a:t>where she was born </a:t>
            </a:r>
            <a:r>
              <a:rPr lang="en-US" dirty="0"/>
              <a:t>during the war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He </a:t>
            </a:r>
            <a:r>
              <a:rPr lang="en-US" i="1" dirty="0"/>
              <a:t>who steals my purse </a:t>
            </a:r>
            <a:r>
              <a:rPr lang="en-US" dirty="0"/>
              <a:t>steals trash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man </a:t>
            </a:r>
            <a:r>
              <a:rPr lang="en-US" i="1" dirty="0"/>
              <a:t>who thinks he has no faults </a:t>
            </a:r>
            <a:r>
              <a:rPr lang="en-US" dirty="0"/>
              <a:t>has </a:t>
            </a:r>
            <a:r>
              <a:rPr lang="en-US" dirty="0" smtClean="0"/>
              <a:t>one.</a:t>
            </a:r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things come to people </a:t>
            </a:r>
            <a:r>
              <a:rPr lang="en-US" i="1" dirty="0"/>
              <a:t>who wait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2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Nonrestrictive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Margaret </a:t>
            </a:r>
            <a:r>
              <a:rPr lang="en-US" dirty="0"/>
              <a:t>Thatcher, </a:t>
            </a:r>
            <a:r>
              <a:rPr lang="en-US" i="1" dirty="0"/>
              <a:t>who was prime minister longer than anyone else in this century</a:t>
            </a:r>
            <a:r>
              <a:rPr lang="en-US" dirty="0"/>
              <a:t>, made enormous changes in England. </a:t>
            </a:r>
          </a:p>
          <a:p>
            <a:r>
              <a:rPr lang="en-US" dirty="0" smtClean="0"/>
              <a:t>The </a:t>
            </a:r>
            <a:r>
              <a:rPr lang="en-US" dirty="0"/>
              <a:t>book, </a:t>
            </a:r>
            <a:r>
              <a:rPr lang="en-US" i="1" dirty="0"/>
              <a:t>old</a:t>
            </a:r>
            <a:r>
              <a:rPr lang="en-US" dirty="0"/>
              <a:t>,</a:t>
            </a:r>
            <a:r>
              <a:rPr lang="en-US" i="1" dirty="0"/>
              <a:t> dirty</a:t>
            </a:r>
            <a:r>
              <a:rPr lang="en-US" dirty="0"/>
              <a:t>,</a:t>
            </a:r>
            <a:r>
              <a:rPr lang="en-US" i="1" dirty="0"/>
              <a:t> and dilapidated</a:t>
            </a:r>
            <a:r>
              <a:rPr lang="en-US" dirty="0"/>
              <a:t>, is one of my favorites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weatherman, </a:t>
            </a:r>
            <a:r>
              <a:rPr lang="en-US" i="1" dirty="0"/>
              <a:t>who on a rainy day had predicted sunshine</a:t>
            </a:r>
            <a:r>
              <a:rPr lang="en-US" dirty="0"/>
              <a:t>, called the rain “Oregon mist.”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Restrictive Elements</vt:lpstr>
      <vt:lpstr>Nonrestrictive Elements</vt:lpstr>
      <vt:lpstr>Restrictive Examples</vt:lpstr>
      <vt:lpstr>Nonrestrictive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2019-01-16T20:49:54Z</dcterms:modified>
</cp:coreProperties>
</file>