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10"/>
  </p:notesMasterIdLst>
  <p:sldIdLst>
    <p:sldId id="257" r:id="rId3"/>
    <p:sldId id="273" r:id="rId4"/>
    <p:sldId id="275" r:id="rId5"/>
    <p:sldId id="276" r:id="rId6"/>
    <p:sldId id="277" r:id="rId7"/>
    <p:sldId id="278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24" d="100"/>
          <a:sy n="124" d="100"/>
        </p:scale>
        <p:origin x="114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Commas with Degrees and Titles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Commas with Degrees and </a:t>
            </a:r>
            <a:r>
              <a:rPr lang="en-US" dirty="0" smtClean="0"/>
              <a:t>Titles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comma separates initials, degrees, or titles from a name and from the rest of the sentence.</a:t>
            </a:r>
          </a:p>
          <a:p>
            <a:r>
              <a:rPr lang="en-US" dirty="0"/>
              <a:t>For example, a pair of commas is used in the following sentences because the titles are parenthetical:</a:t>
            </a:r>
          </a:p>
          <a:p>
            <a:pPr lvl="1"/>
            <a:r>
              <a:rPr lang="en-US" dirty="0"/>
              <a:t>Robert Yeager, Professor of English, is chair of the Department of English and Foreign Languages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Charles, Prince of Wales, has remarried.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the title or degree precedes the name, no comma is needed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Professor Yeager is chair of the English and Foreign Languages Department. </a:t>
            </a:r>
          </a:p>
          <a:p>
            <a:r>
              <a:rPr lang="en-US" dirty="0"/>
              <a:t>No comma is needed between a name and birth or royal ranks </a:t>
            </a:r>
            <a:r>
              <a:rPr lang="en-US" dirty="0" smtClean="0"/>
              <a:t>such </a:t>
            </a:r>
            <a:r>
              <a:rPr lang="en-US" dirty="0"/>
              <a:t>as I, II, and so on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Queen Elizabeth II</a:t>
            </a:r>
          </a:p>
          <a:p>
            <a:pPr lvl="1"/>
            <a:r>
              <a:rPr lang="en-US" dirty="0"/>
              <a:t>Deal Prince Watkins III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6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of Commas with Jr.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Jr. may be seen as a restrictive title:                            </a:t>
            </a:r>
          </a:p>
          <a:p>
            <a:pPr lvl="1"/>
            <a:r>
              <a:rPr lang="en-US" dirty="0"/>
              <a:t>Hank Williams Jr. had tears in his beer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Or only one comma is needed to separate Jr. from the proper name:</a:t>
            </a:r>
          </a:p>
          <a:p>
            <a:pPr lvl="1"/>
            <a:r>
              <a:rPr lang="en-US" dirty="0"/>
              <a:t>Martin Luther King, Jr. was assassinated in 1968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Or Jr. can be seen as parenthetical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Martin Luther King, Jr., was assassinated in 1968.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397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Practice!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Carol </a:t>
            </a:r>
            <a:r>
              <a:rPr lang="en-US" dirty="0" err="1"/>
              <a:t>Surles</a:t>
            </a:r>
            <a:r>
              <a:rPr lang="en-US" dirty="0"/>
              <a:t> Ph.D. and Loretta Anderson J.D. are my former classmates and “city mates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/>
              <a:t>Lou Gossett, II is also an actor like his father.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45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Carol </a:t>
            </a:r>
            <a:r>
              <a:rPr lang="en-US" dirty="0" err="1"/>
              <a:t>Surles</a:t>
            </a:r>
            <a:r>
              <a:rPr lang="en-US" dirty="0"/>
              <a:t>, Ph.D., and Loretta Anderson, J.D., are my former classmates and “city mates.”</a:t>
            </a:r>
          </a:p>
          <a:p>
            <a:endParaRPr lang="en-US" dirty="0" smtClean="0"/>
          </a:p>
          <a:p>
            <a:r>
              <a:rPr lang="en-US" dirty="0"/>
              <a:t>Lou Gossett II is also an actor like his father.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294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323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1_Office Theme</vt:lpstr>
      <vt:lpstr>Office Theme</vt:lpstr>
      <vt:lpstr>Writing Lab</vt:lpstr>
      <vt:lpstr>Commas with Degrees and Titles</vt:lpstr>
      <vt:lpstr>The Exceptions</vt:lpstr>
      <vt:lpstr>Usage of Commas with Jr.</vt:lpstr>
      <vt:lpstr>Let’s Practice!</vt:lpstr>
      <vt:lpstr>Practice Answers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17</cp:revision>
  <dcterms:created xsi:type="dcterms:W3CDTF">2018-05-29T16:49:48Z</dcterms:created>
  <dcterms:modified xsi:type="dcterms:W3CDTF">2019-01-16T20:37:39Z</dcterms:modified>
</cp:coreProperties>
</file>