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73" r:id="rId4"/>
    <p:sldId id="277" r:id="rId5"/>
    <p:sldId id="275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Commas in </a:t>
            </a:r>
            <a:r>
              <a:rPr lang="en-US" dirty="0" smtClean="0"/>
              <a:t>Dates </a:t>
            </a:r>
            <a:r>
              <a:rPr lang="en-US" dirty="0"/>
              <a:t>and Geographic </a:t>
            </a:r>
            <a:r>
              <a:rPr lang="en-US" dirty="0" smtClean="0"/>
              <a:t>Units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in Dates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comma to separate each item in a date from the rest of the sentence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On December 8, 1941, the U.S. and Britain declared war on Japan.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in Dates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If the date is used as an adjective, do not place a comma after the year.</a:t>
            </a:r>
          </a:p>
          <a:p>
            <a:pPr lvl="1"/>
            <a:r>
              <a:rPr lang="en-US" dirty="0"/>
              <a:t>The December 7, 1941 bombing of Pearl Harbor is an event that will live in infamy.</a:t>
            </a:r>
          </a:p>
          <a:p>
            <a:r>
              <a:rPr lang="en-US" dirty="0"/>
              <a:t>Do not place a comma after the parts of a date when only two units (the month and day or the month and year) are used.</a:t>
            </a:r>
          </a:p>
          <a:p>
            <a:pPr lvl="1"/>
            <a:r>
              <a:rPr lang="en-US" dirty="0"/>
              <a:t>June 6, 1944, is the day on which allied forces invaded France during World War II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June </a:t>
            </a:r>
            <a:r>
              <a:rPr lang="en-US" dirty="0"/>
              <a:t>6 is the day on which allied forces invaded France during World War II.</a:t>
            </a:r>
          </a:p>
          <a:p>
            <a:r>
              <a:rPr lang="en-US" dirty="0"/>
              <a:t>If only the month and year </a:t>
            </a:r>
            <a:br>
              <a:rPr lang="en-US" dirty="0"/>
            </a:br>
            <a:r>
              <a:rPr lang="en-US" dirty="0"/>
              <a:t>are used, the comma is often omitted.</a:t>
            </a:r>
          </a:p>
          <a:p>
            <a:pPr lvl="1"/>
            <a:r>
              <a:rPr lang="en-US" dirty="0"/>
              <a:t>The Battle of Iwo Jima took place in February 1945.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11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in Geographic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comma to separate each item in a geographic unit from the rest of the sentence. </a:t>
            </a:r>
            <a:endParaRPr lang="en-US" dirty="0" smtClean="0"/>
          </a:p>
          <a:p>
            <a:pPr lvl="1"/>
            <a:r>
              <a:rPr lang="en-US" dirty="0"/>
              <a:t>The German blitz against </a:t>
            </a:r>
            <a:r>
              <a:rPr lang="en-US" dirty="0" smtClean="0"/>
              <a:t>London</a:t>
            </a:r>
            <a:r>
              <a:rPr lang="en-US" dirty="0"/>
              <a:t>, England, resulted in </a:t>
            </a:r>
            <a:br>
              <a:rPr lang="en-US" dirty="0"/>
            </a:br>
            <a:r>
              <a:rPr lang="en-US" dirty="0"/>
              <a:t>widespread destruction. </a:t>
            </a:r>
          </a:p>
        </p:txBody>
      </p:sp>
    </p:spTree>
    <p:extLst>
      <p:ext uri="{BB962C8B-B14F-4D97-AF65-F5344CB8AC3E}">
        <p14:creationId xmlns:p14="http://schemas.microsoft.com/office/powerpoint/2010/main" val="1861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237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Commas in Dates</vt:lpstr>
      <vt:lpstr>Commas in Dates cont.</vt:lpstr>
      <vt:lpstr>Commas in Geographic Units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18</cp:revision>
  <dcterms:created xsi:type="dcterms:W3CDTF">2018-05-29T16:49:48Z</dcterms:created>
  <dcterms:modified xsi:type="dcterms:W3CDTF">2019-01-16T20:35:35Z</dcterms:modified>
</cp:coreProperties>
</file>