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8"/>
  </p:notesMasterIdLst>
  <p:sldIdLst>
    <p:sldId id="257" r:id="rId3"/>
    <p:sldId id="273" r:id="rId4"/>
    <p:sldId id="275" r:id="rId5"/>
    <p:sldId id="276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24" d="100"/>
          <a:sy n="124" d="100"/>
        </p:scale>
        <p:origin x="114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Commas with Compound Sentences and Compound Elements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Commas with Compound Sentences and Compound </a:t>
            </a:r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comma before a coordinating conjunction (one of the fan boys) that separates complete  sentences (independent clauses</a:t>
            </a:r>
            <a:r>
              <a:rPr lang="en-US" dirty="0" smtClean="0"/>
              <a:t>).</a:t>
            </a:r>
          </a:p>
          <a:p>
            <a:pPr lvl="1"/>
            <a:r>
              <a:rPr lang="en-US" dirty="0"/>
              <a:t>The prospectors hoped to find gold on the rocky slopes of the towering Sierra Madre, so they set out eagerly.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Commas with Compound Sentences and Compound </a:t>
            </a:r>
            <a:r>
              <a:rPr lang="en-US" dirty="0" smtClean="0"/>
              <a:t>Elements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sentences being connected are short (about four words or fewer), you may leave out the </a:t>
            </a:r>
            <a:r>
              <a:rPr lang="en-US" dirty="0" smtClean="0"/>
              <a:t>comma.</a:t>
            </a:r>
          </a:p>
          <a:p>
            <a:pPr lvl="1"/>
            <a:r>
              <a:rPr lang="en-US" dirty="0"/>
              <a:t>I laughed and I cried.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07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Commas with Compound Sentences and Compound Elements cont</a:t>
            </a:r>
            <a:r>
              <a:rPr lang="en-US" dirty="0" smtClean="0"/>
              <a:t>.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 not use a comma when coordinating conjunctions separate only words or </a:t>
            </a:r>
            <a:r>
              <a:rPr lang="en-US" dirty="0" smtClean="0"/>
              <a:t>phrases:</a:t>
            </a:r>
          </a:p>
          <a:p>
            <a:r>
              <a:rPr lang="en-US" dirty="0"/>
              <a:t>The river had dried up and looked as if it would 	stay dry for a long time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(Here, </a:t>
            </a:r>
            <a:r>
              <a:rPr lang="en-US" dirty="0" smtClean="0"/>
              <a:t>“and” </a:t>
            </a:r>
            <a:r>
              <a:rPr lang="en-US" dirty="0"/>
              <a:t>connects a compound </a:t>
            </a:r>
            <a:r>
              <a:rPr lang="en-US" dirty="0" smtClean="0"/>
              <a:t>verb: “had </a:t>
            </a:r>
            <a:r>
              <a:rPr lang="en-US" dirty="0"/>
              <a:t>dried up and looked</a:t>
            </a:r>
            <a:r>
              <a:rPr lang="en-US" dirty="0" smtClean="0"/>
              <a:t>.”)</a:t>
            </a:r>
          </a:p>
          <a:p>
            <a:r>
              <a:rPr lang="en-US" dirty="0"/>
              <a:t>The writers and editors look at their subjects with 	unblinking eyes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(“And” </a:t>
            </a:r>
            <a:r>
              <a:rPr lang="en-US" dirty="0"/>
              <a:t>connects a compound </a:t>
            </a:r>
            <a:r>
              <a:rPr lang="en-US" dirty="0" smtClean="0"/>
              <a:t>subject: “writers </a:t>
            </a:r>
            <a:r>
              <a:rPr lang="en-US" dirty="0"/>
              <a:t>and editors</a:t>
            </a:r>
            <a:r>
              <a:rPr lang="en-US" dirty="0" smtClean="0"/>
              <a:t>.”)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6404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181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Office Theme</vt:lpstr>
      <vt:lpstr>Writing Lab</vt:lpstr>
      <vt:lpstr>Commas with Compound Sentences and Compound Elements</vt:lpstr>
      <vt:lpstr>Commas with Compound Sentences and Compound Elements cont.</vt:lpstr>
      <vt:lpstr>Commas with Compound Sentences and Compound Elements cont. 2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19</cp:revision>
  <dcterms:created xsi:type="dcterms:W3CDTF">2018-05-29T16:49:48Z</dcterms:created>
  <dcterms:modified xsi:type="dcterms:W3CDTF">2019-03-19T19:40:44Z</dcterms:modified>
</cp:coreProperties>
</file>