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2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 Splices </a:t>
            </a:r>
            <a:r>
              <a:rPr lang="en-US" dirty="0" smtClean="0"/>
              <a:t>and </a:t>
            </a:r>
            <a:r>
              <a:rPr lang="en-US" dirty="0"/>
              <a:t>Run-on Sentences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 splice occurs when only a comma </a:t>
            </a:r>
            <a:r>
              <a:rPr lang="en-US" dirty="0" smtClean="0"/>
              <a:t>separates two </a:t>
            </a:r>
            <a:r>
              <a:rPr lang="en-US" dirty="0"/>
              <a:t>complete sentences (independent clauses).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comma splice is not a comma error. </a:t>
            </a:r>
            <a:endParaRPr lang="en-US" dirty="0" smtClean="0"/>
          </a:p>
          <a:p>
            <a:r>
              <a:rPr lang="en-US" dirty="0"/>
              <a:t> A comma splice results when two independent clauses are joined solely by a comma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admired Wonder Woman, for a long time she was my hero.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run-on occurs when two complete sentences are fused together without </a:t>
            </a:r>
            <a:r>
              <a:rPr lang="en-US" dirty="0" smtClean="0"/>
              <a:t>proper </a:t>
            </a:r>
            <a:r>
              <a:rPr lang="en-US" dirty="0"/>
              <a:t>punctuation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dirty="0" smtClean="0"/>
              <a:t>run-on or fused </a:t>
            </a:r>
            <a:r>
              <a:rPr lang="en-US" dirty="0"/>
              <a:t>sentence, </a:t>
            </a:r>
            <a:r>
              <a:rPr lang="en-US" dirty="0" smtClean="0"/>
              <a:t>two </a:t>
            </a:r>
            <a:r>
              <a:rPr lang="en-US" dirty="0"/>
              <a:t>sentences without any </a:t>
            </a:r>
            <a:r>
              <a:rPr lang="en-US" dirty="0" smtClean="0"/>
              <a:t>punctuation </a:t>
            </a:r>
            <a:r>
              <a:rPr lang="en-US" dirty="0"/>
              <a:t>or </a:t>
            </a:r>
            <a:r>
              <a:rPr lang="en-US" dirty="0" smtClean="0"/>
              <a:t>conjunction </a:t>
            </a:r>
            <a:r>
              <a:rPr lang="en-US" dirty="0"/>
              <a:t>between them, is identical to a comma splice but without the comma. 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admired Wonder Woman for a long time she was my hero.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8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Correcting Comma Splices and Run-ons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period or semicolon correctly marks </a:t>
            </a:r>
            <a:r>
              <a:rPr lang="en-US" dirty="0" smtClean="0"/>
              <a:t>sentence </a:t>
            </a:r>
            <a:r>
              <a:rPr lang="en-US" dirty="0"/>
              <a:t>boundaries. Coordinating conjunctions (and, but, or, nor, for, yet, and so) offer alternatives for connecting two sentences. (Use a comma preceding the coordinating conjunction</a:t>
            </a:r>
            <a:r>
              <a:rPr lang="en-US" dirty="0" smtClean="0"/>
              <a:t>.)</a:t>
            </a:r>
          </a:p>
          <a:p>
            <a:pPr lvl="1"/>
            <a:r>
              <a:rPr lang="en-US" dirty="0"/>
              <a:t>I admired Wonder Woman. For a long </a:t>
            </a:r>
            <a:r>
              <a:rPr lang="en-US" dirty="0" smtClean="0"/>
              <a:t>time, </a:t>
            </a:r>
            <a:r>
              <a:rPr lang="en-US" dirty="0"/>
              <a:t>she was my hero.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admired Wonder Woman; </a:t>
            </a:r>
            <a:r>
              <a:rPr lang="en-US" dirty="0" smtClean="0"/>
              <a:t>for </a:t>
            </a:r>
            <a:r>
              <a:rPr lang="en-US" dirty="0"/>
              <a:t>a long </a:t>
            </a:r>
            <a:r>
              <a:rPr lang="en-US" dirty="0" smtClean="0"/>
              <a:t>time, </a:t>
            </a:r>
            <a:r>
              <a:rPr lang="en-US" dirty="0"/>
              <a:t>she was my hero. 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admired Wonder Woman, and for a long </a:t>
            </a:r>
            <a:r>
              <a:rPr lang="en-US" dirty="0" smtClean="0"/>
              <a:t>time, </a:t>
            </a:r>
            <a:r>
              <a:rPr lang="en-US" dirty="0"/>
              <a:t>she was my hero.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5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Incorrect: </a:t>
            </a:r>
            <a:r>
              <a:rPr lang="en-US" dirty="0" smtClean="0"/>
              <a:t>This </a:t>
            </a:r>
            <a:r>
              <a:rPr lang="en-US" dirty="0"/>
              <a:t>company has never printed novels, textbooks are its principal publication.</a:t>
            </a:r>
          </a:p>
          <a:p>
            <a:r>
              <a:rPr lang="en-US" dirty="0"/>
              <a:t>Correct: This company has never printed novels; textbooks are its principal publication.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Incorrect: Wearing </a:t>
            </a:r>
            <a:r>
              <a:rPr lang="en-US" dirty="0"/>
              <a:t>a seat belt is not just a good idea, it’s the law.</a:t>
            </a:r>
          </a:p>
          <a:p>
            <a:r>
              <a:rPr lang="en-US" dirty="0"/>
              <a:t>Correct: Wearing a seat belt is not just a good idea; it’s the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 Examples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Incorrect: Mrs. Webb listens to everyone’s opinions, then she makes up her own mind.</a:t>
            </a:r>
          </a:p>
          <a:p>
            <a:r>
              <a:rPr lang="en-US" dirty="0"/>
              <a:t>Correct: Mrs. Webb listens to everyone’s opinions; then she makes up her own mind.</a:t>
            </a:r>
          </a:p>
          <a:p>
            <a:endParaRPr lang="en-US" dirty="0"/>
          </a:p>
          <a:p>
            <a:r>
              <a:rPr lang="en-US" dirty="0"/>
              <a:t>Incorrect: Difficult puzzles first cause amazement and thought, then they create a mood of frustration and anger.</a:t>
            </a:r>
          </a:p>
          <a:p>
            <a:r>
              <a:rPr lang="en-US" dirty="0"/>
              <a:t>Correct: Difficult puzzles first cause amazement and thought; then they create a mood of frustration and anger.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3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9230"/>
            <a:ext cx="7886700" cy="430305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Incorrect: Psychohistory is a relatively new type of study it combines the insights of psychology with the data of history.</a:t>
            </a:r>
          </a:p>
          <a:p>
            <a:r>
              <a:rPr lang="en-US" dirty="0"/>
              <a:t>Correct: Psychohistory is a relatively new type of study; it combines the insights of psychology with the data of history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Incorrect: “You” is a second person pronoun rarely used in the South most Southerners use “</a:t>
            </a:r>
            <a:r>
              <a:rPr lang="en-US" dirty="0" err="1"/>
              <a:t>y‘all</a:t>
            </a:r>
            <a:r>
              <a:rPr lang="en-US" dirty="0"/>
              <a:t>” instead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Correct: “You” is a second person pronoun rarely used in the South; most Southerners use “</a:t>
            </a:r>
            <a:r>
              <a:rPr lang="en-US" dirty="0" err="1"/>
              <a:t>y‘all</a:t>
            </a:r>
            <a:r>
              <a:rPr lang="en-US" dirty="0"/>
              <a:t>” instead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3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Examples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9230"/>
            <a:ext cx="7886700" cy="4256955"/>
          </a:xfrm>
        </p:spPr>
        <p:txBody>
          <a:bodyPr>
            <a:normAutofit/>
          </a:bodyPr>
          <a:lstStyle/>
          <a:p>
            <a:r>
              <a:rPr lang="en-US" dirty="0"/>
              <a:t>Incorrect: Some television shows </a:t>
            </a:r>
            <a:r>
              <a:rPr lang="en-US" dirty="0" smtClean="0"/>
              <a:t>are </a:t>
            </a:r>
            <a:r>
              <a:rPr lang="en-US" dirty="0"/>
              <a:t>no doubt worthless however, there are many programs that can truly be called educational.</a:t>
            </a:r>
          </a:p>
          <a:p>
            <a:r>
              <a:rPr lang="en-US" dirty="0"/>
              <a:t>Correct: Some television shows </a:t>
            </a:r>
            <a:r>
              <a:rPr lang="en-US" dirty="0" smtClean="0"/>
              <a:t>are </a:t>
            </a:r>
            <a:r>
              <a:rPr lang="en-US" dirty="0"/>
              <a:t>no doubt worthless; however, there are many programs that can truly be called educational.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74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554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Office Theme</vt:lpstr>
      <vt:lpstr>Writing Lab</vt:lpstr>
      <vt:lpstr>Comma Splice</vt:lpstr>
      <vt:lpstr>Run-on</vt:lpstr>
      <vt:lpstr>Correcting Comma Splices and Run-ons </vt:lpstr>
      <vt:lpstr>Comma Splice Examples</vt:lpstr>
      <vt:lpstr>Comma Splice Examples cont.</vt:lpstr>
      <vt:lpstr>Run-on Examples</vt:lpstr>
      <vt:lpstr>Run-on Examples cont.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22</cp:revision>
  <dcterms:created xsi:type="dcterms:W3CDTF">2018-05-29T16:49:48Z</dcterms:created>
  <dcterms:modified xsi:type="dcterms:W3CDTF">2019-03-19T19:27:30Z</dcterms:modified>
</cp:coreProperties>
</file>