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5" d="100"/>
          <a:sy n="125" d="100"/>
        </p:scale>
        <p:origin x="4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717681"/>
          </a:xfrm>
        </p:spPr>
        <p:txBody>
          <a:bodyPr>
            <a:noAutofit/>
          </a:bodyPr>
          <a:lstStyle/>
          <a:p>
            <a:r>
              <a:rPr lang="en-US" dirty="0"/>
              <a:t>Capitalization of Titles – Professional, Military, Literary Works, Newspapers, and Magazines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titles when they precede or follow proper names; do not capitalize titles when they follow proper names or are used without them.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Professor Miller, Doctor Covington, Al Green, Attorney at Law Dr. Evans</a:t>
            </a:r>
          </a:p>
          <a:p>
            <a:pPr lvl="2"/>
            <a:r>
              <a:rPr lang="en-US" dirty="0"/>
              <a:t>a professor of English, a medical doctor, a trial lawyer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833B-146D-48E8-A72A-9391A1C6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95AC2-84D4-4347-82EE-D39BA2F24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military titles and ranks which accompany names – these are usually abbreviated. Do not capitalize titles that substitute for a name. 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Gen. John J. Pershing, Army Sgt. Maj. Robert Clark</a:t>
            </a:r>
          </a:p>
          <a:p>
            <a:pPr lvl="2"/>
            <a:r>
              <a:rPr lang="en-US" dirty="0"/>
              <a:t>A sergeant major said the general would review the troops.</a:t>
            </a:r>
          </a:p>
        </p:txBody>
      </p:sp>
    </p:spTree>
    <p:extLst>
      <p:ext uri="{BB962C8B-B14F-4D97-AF65-F5344CB8AC3E}">
        <p14:creationId xmlns:p14="http://schemas.microsoft.com/office/powerpoint/2010/main" val="29711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BE027-8326-4B21-8517-3C132D5C9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5C772-3D54-414F-B66E-36675B10F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the first word and all the major words of a literary title; do not capitalize articles, prepositions, and conjunctions with fewer than five letters in a title. 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i="1" dirty="0"/>
              <a:t>The Sound and the Fury</a:t>
            </a:r>
          </a:p>
          <a:p>
            <a:pPr lvl="2"/>
            <a:r>
              <a:rPr lang="en-US" i="1" dirty="0"/>
              <a:t>Mad About You</a:t>
            </a:r>
          </a:p>
        </p:txBody>
      </p:sp>
    </p:spTree>
    <p:extLst>
      <p:ext uri="{BB962C8B-B14F-4D97-AF65-F5344CB8AC3E}">
        <p14:creationId xmlns:p14="http://schemas.microsoft.com/office/powerpoint/2010/main" val="190922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6707-BB94-4593-9CF4-87E2F087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Newspapers and Magazines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21412-B269-4087-BEDD-FEB872BC0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newspaper and magazine titles; do not capitalize the word “the” in newspaper and magazine titles.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the </a:t>
            </a:r>
            <a:r>
              <a:rPr lang="en-US" i="1" dirty="0"/>
              <a:t>Pensacola News Journal</a:t>
            </a:r>
          </a:p>
          <a:p>
            <a:pPr lvl="2"/>
            <a:r>
              <a:rPr lang="en-US" dirty="0"/>
              <a:t>the </a:t>
            </a:r>
            <a:r>
              <a:rPr lang="en-US" i="1" dirty="0"/>
              <a:t>Chicago Tribune</a:t>
            </a:r>
          </a:p>
          <a:p>
            <a:pPr lvl="2"/>
            <a:r>
              <a:rPr lang="en-US" dirty="0"/>
              <a:t>the </a:t>
            </a:r>
            <a:r>
              <a:rPr lang="en-US" i="1" dirty="0"/>
              <a:t>New Yorker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0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Professionals</vt:lpstr>
      <vt:lpstr>Military</vt:lpstr>
      <vt:lpstr>Literary Works</vt:lpstr>
      <vt:lpstr>Newspapers and Magazines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labbie</cp:lastModifiedBy>
  <cp:revision>20</cp:revision>
  <dcterms:created xsi:type="dcterms:W3CDTF">2018-05-29T16:49:48Z</dcterms:created>
  <dcterms:modified xsi:type="dcterms:W3CDTF">2018-11-09T20:49:08Z</dcterms:modified>
</cp:coreProperties>
</file>