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771021"/>
          </a:xfrm>
        </p:spPr>
        <p:txBody>
          <a:bodyPr>
            <a:noAutofit/>
          </a:bodyPr>
          <a:lstStyle/>
          <a:p>
            <a:r>
              <a:rPr lang="en-US" dirty="0"/>
              <a:t>Capitalization-Races, Nationalities, and Species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capitalize races.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Chinese</a:t>
            </a:r>
          </a:p>
          <a:p>
            <a:pPr lvl="2"/>
            <a:r>
              <a:rPr lang="en-US" dirty="0"/>
              <a:t>Indian</a:t>
            </a:r>
          </a:p>
          <a:p>
            <a:pPr lvl="2"/>
            <a:r>
              <a:rPr lang="en-US" dirty="0"/>
              <a:t>Hispanic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Note: The terms </a:t>
            </a:r>
            <a:r>
              <a:rPr lang="en-US" i="1" dirty="0">
                <a:solidFill>
                  <a:prstClr val="black"/>
                </a:solidFill>
              </a:rPr>
              <a:t>black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i="1" dirty="0">
                <a:solidFill>
                  <a:prstClr val="black"/>
                </a:solidFill>
              </a:rPr>
              <a:t>white </a:t>
            </a:r>
            <a:r>
              <a:rPr lang="en-US" dirty="0">
                <a:solidFill>
                  <a:prstClr val="black"/>
                </a:solidFill>
              </a:rPr>
              <a:t>are usually not capitalized; however, if you capitalize these terms when referring to races, be consistent throughout your paper.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87CF9-D81F-43F6-AFDF-5B7BB3E8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9A54-BB81-4A5F-A4F7-A0614F1C2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nationalities and nation-related words such as languages.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French fries</a:t>
            </a:r>
          </a:p>
          <a:p>
            <a:pPr lvl="2"/>
            <a:r>
              <a:rPr lang="en-US" dirty="0"/>
              <a:t>Swiss cheese</a:t>
            </a:r>
          </a:p>
          <a:p>
            <a:pPr lvl="2"/>
            <a:r>
              <a:rPr lang="en-US" dirty="0"/>
              <a:t>Spanish omelet </a:t>
            </a:r>
          </a:p>
        </p:txBody>
      </p:sp>
    </p:spTree>
    <p:extLst>
      <p:ext uri="{BB962C8B-B14F-4D97-AF65-F5344CB8AC3E}">
        <p14:creationId xmlns:p14="http://schemas.microsoft.com/office/powerpoint/2010/main" val="55750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C6DB-403C-4800-BAC3-AD9A0AA0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9B0C3-5308-4024-9F42-C8DEAD7C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the first part of a species’ scientific name.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Homo </a:t>
            </a:r>
            <a:r>
              <a:rPr lang="en-US" dirty="0" err="1"/>
              <a:t>sapien</a:t>
            </a:r>
            <a:endParaRPr lang="en-US" dirty="0"/>
          </a:p>
          <a:p>
            <a:pPr lvl="2"/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silvestris</a:t>
            </a:r>
            <a:r>
              <a:rPr lang="en-US" dirty="0"/>
              <a:t> </a:t>
            </a:r>
            <a:r>
              <a:rPr lang="en-US" dirty="0" err="1"/>
              <a:t>catus</a:t>
            </a:r>
            <a:endParaRPr lang="en-US" dirty="0"/>
          </a:p>
          <a:p>
            <a:pPr lvl="2"/>
            <a:r>
              <a:rPr lang="en-US" dirty="0" err="1"/>
              <a:t>Canis</a:t>
            </a:r>
            <a:r>
              <a:rPr lang="en-US" dirty="0"/>
              <a:t> lupus </a:t>
            </a:r>
            <a:r>
              <a:rPr lang="en-US" dirty="0" err="1"/>
              <a:t>familiaris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3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Races</vt:lpstr>
      <vt:lpstr>Nationalities</vt:lpstr>
      <vt:lpstr>Species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2019-02-06T20:44:42Z</dcterms:modified>
</cp:coreProperties>
</file>