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8"/>
  </p:notesMasterIdLst>
  <p:sldIdLst>
    <p:sldId id="257" r:id="rId3"/>
    <p:sldId id="273" r:id="rId4"/>
    <p:sldId id="275" r:id="rId5"/>
    <p:sldId id="276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25" d="100"/>
          <a:sy n="125" d="100"/>
        </p:scale>
        <p:origin x="40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786261"/>
          </a:xfrm>
        </p:spPr>
        <p:txBody>
          <a:bodyPr>
            <a:noAutofit/>
          </a:bodyPr>
          <a:lstStyle/>
          <a:p>
            <a:r>
              <a:rPr lang="en-US" dirty="0"/>
              <a:t>Capitalization—Political Groups, Departments, and Organizations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Capitalize specific parties and political groups.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Democrats</a:t>
            </a:r>
          </a:p>
          <a:p>
            <a:pPr lvl="2"/>
            <a:r>
              <a:rPr lang="en-US" dirty="0"/>
              <a:t>Marxism/Marxist</a:t>
            </a:r>
          </a:p>
          <a:p>
            <a:pPr lvl="2"/>
            <a:r>
              <a:rPr lang="en-US" dirty="0"/>
              <a:t>Communists</a:t>
            </a:r>
          </a:p>
          <a:p>
            <a:r>
              <a:rPr lang="en-US" dirty="0"/>
              <a:t>Do not capitalize systems or philosophies of government.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democracy</a:t>
            </a:r>
          </a:p>
          <a:p>
            <a:pPr lvl="2"/>
            <a:r>
              <a:rPr lang="en-US" dirty="0"/>
              <a:t>communism</a:t>
            </a:r>
          </a:p>
          <a:p>
            <a:pPr lvl="2"/>
            <a:r>
              <a:rPr lang="en-US" dirty="0"/>
              <a:t>fascism/fascist </a:t>
            </a:r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64A22-5009-4AF0-A84D-413543211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7C493-93B2-4DAB-A527-2EB470898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capitalize names of specific departments.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Department of Energy</a:t>
            </a:r>
          </a:p>
          <a:p>
            <a:pPr lvl="2"/>
            <a:r>
              <a:rPr lang="en-US" dirty="0"/>
              <a:t>Departments of Social Work</a:t>
            </a:r>
          </a:p>
          <a:p>
            <a:pPr lvl="2"/>
            <a:r>
              <a:rPr lang="en-US" dirty="0"/>
              <a:t>Child Care Center</a:t>
            </a:r>
          </a:p>
        </p:txBody>
      </p:sp>
    </p:spTree>
    <p:extLst>
      <p:ext uri="{BB962C8B-B14F-4D97-AF65-F5344CB8AC3E}">
        <p14:creationId xmlns:p14="http://schemas.microsoft.com/office/powerpoint/2010/main" val="770996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45AE2-DD93-4E94-AB3E-9FF069631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C89A4-2557-406F-AEB1-259E21FC5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capitalize organizations, associations, and government offices.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YMCA</a:t>
            </a:r>
          </a:p>
          <a:p>
            <a:pPr lvl="2"/>
            <a:r>
              <a:rPr lang="en-US" dirty="0"/>
              <a:t>Alzheimer’s Family Services, Inc.</a:t>
            </a:r>
          </a:p>
          <a:p>
            <a:pPr lvl="2"/>
            <a:r>
              <a:rPr lang="en-US" dirty="0"/>
              <a:t>Social Security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626785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136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Office Theme</vt:lpstr>
      <vt:lpstr>Writing Lab</vt:lpstr>
      <vt:lpstr>Political Groups</vt:lpstr>
      <vt:lpstr>Departments</vt:lpstr>
      <vt:lpstr>Organizations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labbie</cp:lastModifiedBy>
  <cp:revision>19</cp:revision>
  <dcterms:created xsi:type="dcterms:W3CDTF">2018-05-29T16:49:48Z</dcterms:created>
  <dcterms:modified xsi:type="dcterms:W3CDTF">2018-11-09T21:20:57Z</dcterms:modified>
</cp:coreProperties>
</file>