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Agreement-Singular </a:t>
            </a:r>
            <a:r>
              <a:rPr lang="en-US" dirty="0"/>
              <a:t>Subjects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nouns—especially those ending in -s —although plural in form, are singular in number and in meaning: news, measles, mumps, calculus, rickets, billiards, molasses, dizziness, and other –ness ending nouns. These nouns require singular verb forms.</a:t>
            </a:r>
          </a:p>
          <a:p>
            <a:pPr marL="0" indent="0">
              <a:buNone/>
            </a:pPr>
            <a:r>
              <a:rPr lang="en-US" dirty="0"/>
              <a:t>EXAMPLE: No news </a:t>
            </a:r>
            <a:r>
              <a:rPr lang="en-US" u="sng" dirty="0"/>
              <a:t>is</a:t>
            </a:r>
            <a:r>
              <a:rPr lang="en-US" dirty="0"/>
              <a:t> good news.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DD1A8-2679-420A-99A6-96AD3EA5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432B8-0A76-46A3-85A3-F3CF565A3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Certain words ending in -</a:t>
            </a:r>
            <a:r>
              <a:rPr lang="en-US" dirty="0" err="1"/>
              <a:t>ics</a:t>
            </a:r>
            <a:r>
              <a:rPr lang="en-US" dirty="0"/>
              <a:t> are singular when they refer to principles, a system, or a field of study. In these instances, the noun takes a plural verb. However, when these nouns refer to individual practice or application or activities, they generally take a plural verb: statistics, physics, mathematics, electronics, economics, politics, aerodynamics, mechanics, calisthenics, etc.</a:t>
            </a:r>
          </a:p>
          <a:p>
            <a:pPr lvl="1"/>
            <a:r>
              <a:rPr lang="en-US" dirty="0"/>
              <a:t>SINGULAR: Statistics is a required course for doctoral students.</a:t>
            </a:r>
          </a:p>
          <a:p>
            <a:pPr lvl="1"/>
            <a:r>
              <a:rPr lang="en-US" dirty="0"/>
              <a:t>PLURAL: The statistics on child abuse are alarming.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6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A80D-63D7-46CD-AB12-9F517697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0E85-F02E-4A70-9D29-DCD63D7B5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 </a:t>
            </a:r>
            <a:r>
              <a:rPr lang="en-US" u="sng" dirty="0"/>
              <a:t>is</a:t>
            </a:r>
            <a:r>
              <a:rPr lang="en-US" dirty="0"/>
              <a:t> not my favorite subject.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(In this sentence, statistics indicates a field of study.)</a:t>
            </a:r>
          </a:p>
          <a:p>
            <a:r>
              <a:rPr lang="en-US" dirty="0"/>
              <a:t>Alternatively: Statistics </a:t>
            </a:r>
            <a:r>
              <a:rPr lang="en-US" u="sng" dirty="0"/>
              <a:t>show</a:t>
            </a:r>
            <a:r>
              <a:rPr lang="en-US" dirty="0"/>
              <a:t> that divorce is a common practice in our society.</a:t>
            </a:r>
          </a:p>
          <a:p>
            <a:pPr marL="0" indent="0">
              <a:buNone/>
            </a:pPr>
            <a:r>
              <a:rPr lang="en-US" dirty="0"/>
              <a:t>  (In this sentence, statistics is plural—multiple data about divorce.)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3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BD192-CD3C-457D-8721-F3F6AB3C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FEF3-8A19-4EA7-838D-5A2247410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Certain nouns with plural forms and no singular counterpart are nearly always used with plural verbs: riches, grits, eyeglasses, manners, wages, pliers, whereabouts, jeans, binoculars, tweezers, people, scissors, tidings, trousers, minutes, tights, clothes. </a:t>
            </a:r>
          </a:p>
          <a:p>
            <a:r>
              <a:rPr lang="en-US" dirty="0"/>
              <a:t>Example: The scissors are lying on the table.</a:t>
            </a:r>
          </a:p>
          <a:p>
            <a:r>
              <a:rPr lang="en-US" dirty="0"/>
              <a:t>Example: Membership dues are $100.00 a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2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983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Important Information</vt:lpstr>
      <vt:lpstr>A Bit More Info</vt:lpstr>
      <vt:lpstr>Examples</vt:lpstr>
      <vt:lpstr>More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2019-01-31T19:33:33Z</dcterms:modified>
</cp:coreProperties>
</file>