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7"/>
  </p:notesMasterIdLst>
  <p:sldIdLst>
    <p:sldId id="257" r:id="rId3"/>
    <p:sldId id="273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09" d="100"/>
          <a:sy n="109" d="100"/>
        </p:scale>
        <p:origin x="15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smtClean="0"/>
              <a:t>Intervening </a:t>
            </a:r>
            <a:r>
              <a:rPr lang="en-US" dirty="0"/>
              <a:t>Word Groups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Verbs agree with their subjects in number (singular, plural). Often the word closest to the verb is not the subject, especially if there is an intervening word group like a prepositional phrase between the subject and the verb. </a:t>
            </a:r>
          </a:p>
          <a:p>
            <a:r>
              <a:rPr lang="en-US" dirty="0"/>
              <a:t>A verb should agree with its subject, not the object of a prepositional phrase or the headword in another kind of phrase that appears between the subject and the verb.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1C138-4427-48E5-BFD1-5756555BB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12436-C7F2-499A-AED5-96CDCABF6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Secretary of State, as well as the other Cabinet members, was with the president.</a:t>
            </a:r>
          </a:p>
          <a:p>
            <a:pPr lvl="1"/>
            <a:r>
              <a:rPr lang="en-US" dirty="0"/>
              <a:t>The subject of the sentence is Secretary of State, not members; therefore, the singular verb form was is correct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people who listen to that kind of music are awesome.</a:t>
            </a:r>
          </a:p>
          <a:p>
            <a:pPr lvl="1"/>
            <a:r>
              <a:rPr lang="en-US" dirty="0" smtClean="0"/>
              <a:t>The subject of the sentence is people, not music; therefore, the plural verb are is correct.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1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531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205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Office Theme</vt:lpstr>
      <vt:lpstr>Writing Lab</vt:lpstr>
      <vt:lpstr>Basics</vt:lpstr>
      <vt:lpstr>Examples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21</cp:revision>
  <dcterms:created xsi:type="dcterms:W3CDTF">2018-05-29T16:49:48Z</dcterms:created>
  <dcterms:modified xsi:type="dcterms:W3CDTF">2019-01-31T19:28:08Z</dcterms:modified>
</cp:coreProperties>
</file>