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Agreement-Gerunds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Gerund?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Gerunds are –</a:t>
            </a:r>
            <a:r>
              <a:rPr lang="en-US" dirty="0" err="1"/>
              <a:t>ing</a:t>
            </a:r>
            <a:r>
              <a:rPr lang="en-US" dirty="0"/>
              <a:t> verb forms.</a:t>
            </a:r>
          </a:p>
          <a:p>
            <a:r>
              <a:rPr lang="en-US" dirty="0"/>
              <a:t>They serve as nouns in a sentence.</a:t>
            </a:r>
          </a:p>
          <a:p>
            <a:r>
              <a:rPr lang="en-US" dirty="0"/>
              <a:t>Gerunds require singular verb forms (verbs that end in –s or –es), regardless of whether the object of the gerund is plural.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78FED-89A6-4FA6-90FB-3434CC65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48DAF-36C4-4D25-9362-A7C99ED2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Incorrect: Jumping hurdles are not easy.</a:t>
            </a:r>
          </a:p>
          <a:p>
            <a:r>
              <a:rPr lang="en-US" dirty="0"/>
              <a:t> Correct: Jumping hurdles is not easy.</a:t>
            </a:r>
          </a:p>
          <a:p>
            <a:pPr marL="0" indent="0">
              <a:buNone/>
            </a:pPr>
            <a:r>
              <a:rPr lang="en-US" dirty="0"/>
              <a:t>       * The subject is jumping, not hurdles.</a:t>
            </a:r>
          </a:p>
          <a:p>
            <a:r>
              <a:rPr lang="en-US" dirty="0"/>
              <a:t> Correct: Eating tuna with chocolate syrup and pecans </a:t>
            </a:r>
            <a:r>
              <a:rPr lang="en-US" u="sng" dirty="0"/>
              <a:t>makes</a:t>
            </a:r>
            <a:r>
              <a:rPr lang="en-US" dirty="0"/>
              <a:t> her sick.</a:t>
            </a:r>
          </a:p>
          <a:p>
            <a:pPr marL="0" indent="0">
              <a:buNone/>
            </a:pPr>
            <a:r>
              <a:rPr lang="en-US" dirty="0"/>
              <a:t>	*The singular subject is the gerund eating, not 	chocolate syrup and pecans. </a:t>
            </a:r>
          </a:p>
          <a:p>
            <a:r>
              <a:rPr lang="en-US" dirty="0"/>
              <a:t> Wearing seat belts </a:t>
            </a:r>
            <a:r>
              <a:rPr lang="en-US" u="sng" dirty="0"/>
              <a:t>is</a:t>
            </a:r>
            <a:r>
              <a:rPr lang="en-US" dirty="0"/>
              <a:t> not just a good idea; it’s the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0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550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What is a Gerund?</vt:lpstr>
      <vt:lpstr>Example Sentences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2019-01-31T19:25:28Z</dcterms:modified>
</cp:coreProperties>
</file>