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62" r:id="rId6"/>
    <p:sldId id="264" r:id="rId7"/>
    <p:sldId id="265" r:id="rId8"/>
    <p:sldId id="268" r:id="rId9"/>
    <p:sldId id="269" r:id="rId10"/>
    <p:sldId id="270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1DC2-1CE7-4D3F-A65B-F7D2F7383C3C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865AB-860A-441C-ACFA-1C77AE635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9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3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0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20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1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865AB-860A-441C-ACFA-1C77AE635FD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 smtClean="0"/>
              <a:t>Memos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Mini-Lesson #70a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Created by Hunter Brown</a:t>
            </a:r>
          </a:p>
          <a:p>
            <a:r>
              <a:rPr lang="en-US" sz="2400" dirty="0" smtClean="0"/>
              <a:t>Summer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33600" y="0"/>
            <a:ext cx="7010400" cy="685800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917" t="26667" r="55416" b="23704"/>
          <a:stretch>
            <a:fillRect/>
          </a:stretch>
        </p:blipFill>
        <p:spPr bwMode="auto">
          <a:xfrm>
            <a:off x="2209800" y="76200"/>
            <a:ext cx="6934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81000" y="609600"/>
            <a:ext cx="1253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errors have now been corrected.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777936"/>
            <a:ext cx="129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complimentary close and signature block have been removed.</a:t>
            </a:r>
            <a:endParaRPr lang="en-US" sz="11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478824" y="6307622"/>
            <a:ext cx="670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4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include a salutation.</a:t>
            </a:r>
          </a:p>
          <a:p>
            <a:endParaRPr lang="en-US" dirty="0" smtClean="0"/>
          </a:p>
          <a:p>
            <a:r>
              <a:rPr lang="en-US" dirty="0" smtClean="0"/>
              <a:t>Do not use slang or informal language.</a:t>
            </a:r>
          </a:p>
          <a:p>
            <a:endParaRPr lang="en-US" dirty="0" smtClean="0"/>
          </a:p>
          <a:p>
            <a:r>
              <a:rPr lang="en-US" dirty="0" smtClean="0"/>
              <a:t>When appropriate, use bulleted lists to improve readability.</a:t>
            </a:r>
          </a:p>
          <a:p>
            <a:endParaRPr lang="en-US" dirty="0" smtClean="0"/>
          </a:p>
          <a:p>
            <a:r>
              <a:rPr lang="en-US" dirty="0" smtClean="0"/>
              <a:t>Do not include a complimentary closing or signature block.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Bovee</a:t>
            </a:r>
            <a:r>
              <a:rPr lang="en-US" dirty="0" smtClean="0"/>
              <a:t>, Courtland L., and John V. </a:t>
            </a:r>
            <a:r>
              <a:rPr lang="en-US" dirty="0" err="1" smtClean="0"/>
              <a:t>Thill</a:t>
            </a:r>
            <a:r>
              <a:rPr lang="en-US" dirty="0" smtClean="0"/>
              <a:t>. </a:t>
            </a:r>
            <a:r>
              <a:rPr lang="en-US" i="1" dirty="0" smtClean="0"/>
              <a:t>Business Communication Today</a:t>
            </a:r>
            <a:r>
              <a:rPr lang="en-US" dirty="0" smtClean="0"/>
              <a:t>. 	10</a:t>
            </a:r>
            <a:r>
              <a:rPr lang="en-US" baseline="30000" dirty="0" smtClean="0"/>
              <a:t>th</a:t>
            </a:r>
            <a:r>
              <a:rPr lang="en-US" dirty="0" smtClean="0"/>
              <a:t> ed. Boston: Pearson, 2012. Print.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“Memos are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brief printed documents</a:t>
            </a:r>
            <a:r>
              <a:rPr lang="en-US" sz="3600" dirty="0" smtClean="0"/>
              <a:t> traditionally used for the routine, day-to-day exchange of information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within an organization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Memos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mo Screensh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52400"/>
            <a:ext cx="6392168" cy="6373115"/>
          </a:xfrm>
          <a:prstGeom prst="rect">
            <a:avLst/>
          </a:prstGeom>
          <a:ln w="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0" y="11430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Uses four standard headings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36220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Body does not begin with a salutation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19281"/>
            <a:ext cx="1295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Does not end with a complimentary close or a signature block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81000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Begins with title indicating that this is a memo</a:t>
            </a:r>
            <a:endParaRPr lang="en-US" sz="11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8382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43000" y="25146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143000" y="1295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77200" y="45720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is a sample memo.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77" y="4031159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Uses bullet points to improve readability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066800" y="3581400"/>
            <a:ext cx="670560" cy="373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74420" y="4800600"/>
            <a:ext cx="662940" cy="394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companies have memo stationery with the company name or logo at the top. Stationery is optional, however.</a:t>
            </a:r>
          </a:p>
          <a:p>
            <a:endParaRPr lang="en-US" dirty="0" smtClean="0"/>
          </a:p>
          <a:p>
            <a:r>
              <a:rPr lang="en-US" dirty="0" smtClean="0"/>
              <a:t>Memos typically begin with titles such as </a:t>
            </a:r>
            <a:r>
              <a:rPr lang="en-US" i="1" dirty="0" smtClean="0"/>
              <a:t>MEMO</a:t>
            </a:r>
            <a:r>
              <a:rPr lang="en-US" dirty="0" smtClean="0"/>
              <a:t>, </a:t>
            </a:r>
            <a:r>
              <a:rPr lang="en-US" i="1" dirty="0" smtClean="0"/>
              <a:t>MEMORANDUM</a:t>
            </a:r>
            <a:r>
              <a:rPr lang="en-US" dirty="0" smtClean="0"/>
              <a:t>, </a:t>
            </a:r>
            <a:r>
              <a:rPr lang="en-US" i="1" dirty="0" smtClean="0"/>
              <a:t>INTERNAL MEMORANDUM, </a:t>
            </a:r>
            <a:r>
              <a:rPr lang="en-US" dirty="0" smtClean="0"/>
              <a:t>or </a:t>
            </a:r>
            <a:r>
              <a:rPr lang="en-US" i="1" dirty="0" smtClean="0"/>
              <a:t>INTEROFFICE CORRESPONDENCE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Usually, the title is written in all caps and is centered or left-aligned.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four standard headings for memos are </a:t>
            </a:r>
            <a:r>
              <a:rPr lang="en-US" i="1" dirty="0" smtClean="0"/>
              <a:t>TO:</a:t>
            </a:r>
            <a:r>
              <a:rPr lang="en-US" dirty="0" smtClean="0"/>
              <a:t>, </a:t>
            </a:r>
            <a:r>
              <a:rPr lang="en-US" i="1" dirty="0" smtClean="0"/>
              <a:t>FROM:</a:t>
            </a:r>
            <a:r>
              <a:rPr lang="en-US" dirty="0" smtClean="0"/>
              <a:t>, </a:t>
            </a:r>
            <a:r>
              <a:rPr lang="en-US" i="1" dirty="0" smtClean="0"/>
              <a:t>DATE:</a:t>
            </a:r>
            <a:r>
              <a:rPr lang="en-US" dirty="0" smtClean="0"/>
              <a:t>, and </a:t>
            </a:r>
            <a:r>
              <a:rPr lang="en-US" i="1" dirty="0" smtClean="0"/>
              <a:t>SUBJECT:</a:t>
            </a:r>
            <a:r>
              <a:rPr lang="en-US" dirty="0" smtClean="0"/>
              <a:t> (or </a:t>
            </a:r>
            <a:r>
              <a:rPr lang="en-US" i="1" dirty="0" smtClean="0"/>
              <a:t>Re</a:t>
            </a:r>
            <a:r>
              <a:rPr lang="en-US" dirty="0" smtClean="0"/>
              <a:t>:, short for </a:t>
            </a:r>
            <a:r>
              <a:rPr lang="en-US" i="1" dirty="0" smtClean="0"/>
              <a:t>Regarding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These headings can be arranged in almost any order, but the order shown above is the most common.</a:t>
            </a:r>
          </a:p>
          <a:p>
            <a:endParaRPr lang="en-US" dirty="0" smtClean="0"/>
          </a:p>
          <a:p>
            <a:r>
              <a:rPr lang="en-US" dirty="0" smtClean="0"/>
              <a:t> The information following these headings should be aligned (see sample memo).</a:t>
            </a:r>
          </a:p>
          <a:p>
            <a:endParaRPr lang="en-US" dirty="0" smtClean="0"/>
          </a:p>
          <a:p>
            <a:r>
              <a:rPr lang="en-US" dirty="0" smtClean="0"/>
              <a:t>The subject line should be short and informative. It may overflow to a second line if necessary.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body should begin two or three lines below the heading.</a:t>
            </a:r>
          </a:p>
          <a:p>
            <a:endParaRPr lang="en-US" dirty="0" smtClean="0"/>
          </a:p>
          <a:p>
            <a:r>
              <a:rPr lang="en-US" dirty="0" smtClean="0"/>
              <a:t>Salutations, such as “Dear Employees” or “Hello, Everyone” are unnecessary.</a:t>
            </a:r>
          </a:p>
          <a:p>
            <a:endParaRPr lang="en-US" dirty="0" smtClean="0"/>
          </a:p>
          <a:p>
            <a:r>
              <a:rPr lang="en-US" dirty="0" smtClean="0"/>
              <a:t>The body is usually single-spaced with one blank line between each paragraph; however, very short memos may be double-spaced.</a:t>
            </a:r>
          </a:p>
          <a:p>
            <a:endParaRPr lang="en-US" dirty="0" smtClean="0"/>
          </a:p>
          <a:p>
            <a:r>
              <a:rPr lang="en-US" dirty="0" smtClean="0"/>
              <a:t>Indenting paragraphs is optional.</a:t>
            </a:r>
          </a:p>
          <a:p>
            <a:endParaRPr lang="en-US" dirty="0" smtClean="0"/>
          </a:p>
          <a:p>
            <a:r>
              <a:rPr lang="en-US" dirty="0" smtClean="0"/>
              <a:t>If a memo extends to a second page, head the second page as you did the first.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 complimentary closing or signature block is necessary.</a:t>
            </a:r>
          </a:p>
          <a:p>
            <a:endParaRPr lang="en-US" dirty="0" smtClean="0"/>
          </a:p>
          <a:p>
            <a:r>
              <a:rPr lang="en-US" dirty="0" smtClean="0"/>
              <a:t>Courtesy titles, such as </a:t>
            </a:r>
            <a:r>
              <a:rPr lang="en-US" i="1" dirty="0" smtClean="0"/>
              <a:t>Dr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/>
              <a:t>Ms</a:t>
            </a:r>
            <a:r>
              <a:rPr lang="en-US" dirty="0" smtClean="0"/>
              <a:t>., need not be used in memos, unless you would use the courtesy title when speaking to the addressee face-to-face (e.g., </a:t>
            </a:r>
            <a:r>
              <a:rPr lang="en-US" i="1" dirty="0" smtClean="0"/>
              <a:t>Mr. President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Use bulleted lists to improve readability and to draw readers’ attention to the key points of your memo.</a:t>
            </a:r>
          </a:p>
          <a:p>
            <a:endParaRPr lang="en-US" dirty="0"/>
          </a:p>
          <a:p>
            <a:r>
              <a:rPr lang="en-US" dirty="0" smtClean="0"/>
              <a:t>Do not use slang or informal language. Strive for a tone that is professional, but not stuffy.</a:t>
            </a:r>
          </a:p>
          <a:p>
            <a:endParaRPr lang="en-US" dirty="0" smtClean="0"/>
          </a:p>
          <a:p>
            <a:r>
              <a:rPr lang="en-US" dirty="0" smtClean="0"/>
              <a:t>In many companies, it is standard practice to sign your initials next to the </a:t>
            </a:r>
            <a:r>
              <a:rPr lang="en-US" i="1" dirty="0" smtClean="0"/>
              <a:t>FROM</a:t>
            </a:r>
            <a:r>
              <a:rPr lang="en-US" dirty="0" smtClean="0"/>
              <a:t> line.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04" y="1"/>
            <a:ext cx="6976110" cy="6857999"/>
          </a:xfrm>
          <a:prstGeom prst="rect">
            <a:avLst/>
          </a:prstGeom>
          <a:ln w="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381000" y="609600"/>
            <a:ext cx="1253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Using the rules on the previous slides, can you find the errors in this memo?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151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890" y="1"/>
            <a:ext cx="6976110" cy="6857999"/>
          </a:xfrm>
          <a:prstGeom prst="rect">
            <a:avLst/>
          </a:prstGeom>
          <a:ln w="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-3266" y="2235927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body should not begin with a salutation.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777936"/>
            <a:ext cx="129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memo should not end with a complimentary close or a signature block.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-18506" y="381000"/>
            <a:ext cx="201875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(1) The headings should be capitalized, (2) the information following them should be aligned, (3) the </a:t>
            </a:r>
            <a:r>
              <a:rPr lang="en-US" sz="1100" i="1" dirty="0" smtClean="0"/>
              <a:t>Dr.</a:t>
            </a:r>
            <a:r>
              <a:rPr lang="en-US" sz="1100" dirty="0" smtClean="0"/>
              <a:t> preceding the recipient’s name should probably be removed, and (4) the subject line should probably be compressed.</a:t>
            </a:r>
            <a:endParaRPr lang="en-US" sz="11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10690" y="838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54" y="3044279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boxed words in the body of the memo are informal and should be upgraded.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90254" y="2362200"/>
            <a:ext cx="670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78824" y="6307622"/>
            <a:ext cx="670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4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315</TotalTime>
  <Words>532</Words>
  <Application>Microsoft Office PowerPoint</Application>
  <PresentationFormat>On-screen Show (4:3)</PresentationFormat>
  <Paragraphs>68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Creating Memos Mini-Lesson #70a</vt:lpstr>
      <vt:lpstr>Creating Memos</vt:lpstr>
      <vt:lpstr>PowerPoint Presentation</vt:lpstr>
      <vt:lpstr>Title</vt:lpstr>
      <vt:lpstr>Heading</vt:lpstr>
      <vt:lpstr>Body</vt:lpstr>
      <vt:lpstr>Other Information</vt:lpstr>
      <vt:lpstr>PowerPoint Presentation</vt:lpstr>
      <vt:lpstr>PowerPoint Presentation</vt:lpstr>
      <vt:lpstr>PowerPoint Presentation</vt:lpstr>
      <vt:lpstr>Reminders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Memos</dc:title>
  <dc:creator>labbie</dc:creator>
  <cp:lastModifiedBy>labbie</cp:lastModifiedBy>
  <cp:revision>27</cp:revision>
  <dcterms:created xsi:type="dcterms:W3CDTF">2013-08-16T18:02:11Z</dcterms:created>
  <dcterms:modified xsi:type="dcterms:W3CDTF">2014-07-09T20:03:06Z</dcterms:modified>
</cp:coreProperties>
</file>