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15074900" cy="20104100"/>
  <p:defaultTextStyle>
    <a:defPPr>
      <a:defRPr lang="en-US"/>
    </a:defPPr>
    <a:lvl1pPr marL="0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1pPr>
    <a:lvl2pPr marL="998205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2pPr>
    <a:lvl3pPr marL="1996410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3pPr>
    <a:lvl4pPr marL="2994614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4pPr>
    <a:lvl5pPr marL="3992819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5pPr>
    <a:lvl6pPr marL="4991024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6pPr>
    <a:lvl7pPr marL="5989229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7pPr>
    <a:lvl8pPr marL="6987433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8pPr>
    <a:lvl9pPr marL="7985638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 userDrawn="1">
          <p15:clr>
            <a:srgbClr val="A4A3A4"/>
          </p15:clr>
        </p15:guide>
        <p15:guide id="2" pos="47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27"/>
    <p:restoredTop sz="88528"/>
  </p:normalViewPr>
  <p:slideViewPr>
    <p:cSldViewPr>
      <p:cViewPr>
        <p:scale>
          <a:sx n="37" d="100"/>
          <a:sy n="37" d="100"/>
        </p:scale>
        <p:origin x="2752" y="-1368"/>
      </p:cViewPr>
      <p:guideLst>
        <p:guide orient="horz" pos="6288"/>
        <p:guide pos="47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9920" y="13606273"/>
            <a:ext cx="2799242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9840" y="24579073"/>
            <a:ext cx="230525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6612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60116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266176"/>
            <a:ext cx="11472908" cy="32620339"/>
          </a:xfrm>
          <a:custGeom>
            <a:avLst/>
            <a:gdLst/>
            <a:ahLst/>
            <a:cxnLst/>
            <a:rect l="l" t="t" r="r" b="b"/>
            <a:pathLst>
              <a:path w="5253990" h="14941550">
                <a:moveTo>
                  <a:pt x="0" y="14941487"/>
                </a:moveTo>
                <a:lnTo>
                  <a:pt x="5253475" y="14941487"/>
                </a:lnTo>
                <a:lnTo>
                  <a:pt x="5253475" y="0"/>
                </a:lnTo>
                <a:lnTo>
                  <a:pt x="0" y="0"/>
                </a:lnTo>
                <a:lnTo>
                  <a:pt x="0" y="14941487"/>
                </a:lnTo>
                <a:close/>
              </a:path>
            </a:pathLst>
          </a:custGeom>
          <a:solidFill>
            <a:srgbClr val="EFF9FE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7" name="bk object 17"/>
          <p:cNvSpPr/>
          <p:nvPr/>
        </p:nvSpPr>
        <p:spPr>
          <a:xfrm>
            <a:off x="1" y="1"/>
            <a:ext cx="32925333" cy="7956146"/>
          </a:xfrm>
          <a:custGeom>
            <a:avLst/>
            <a:gdLst/>
            <a:ahLst/>
            <a:cxnLst/>
            <a:rect l="l" t="t" r="r" b="b"/>
            <a:pathLst>
              <a:path w="15078075" h="3644265">
                <a:moveTo>
                  <a:pt x="0" y="3643868"/>
                </a:moveTo>
                <a:lnTo>
                  <a:pt x="15078074" y="3643868"/>
                </a:lnTo>
                <a:lnTo>
                  <a:pt x="15078074" y="0"/>
                </a:lnTo>
                <a:lnTo>
                  <a:pt x="0" y="0"/>
                </a:lnTo>
                <a:lnTo>
                  <a:pt x="0" y="3643868"/>
                </a:lnTo>
                <a:close/>
              </a:path>
            </a:pathLst>
          </a:custGeom>
          <a:solidFill>
            <a:srgbClr val="005F9E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8" name="bk object 18"/>
          <p:cNvSpPr/>
          <p:nvPr/>
        </p:nvSpPr>
        <p:spPr>
          <a:xfrm>
            <a:off x="1" y="5300473"/>
            <a:ext cx="32925333" cy="26548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9" name="bk object 19"/>
          <p:cNvSpPr/>
          <p:nvPr/>
        </p:nvSpPr>
        <p:spPr>
          <a:xfrm>
            <a:off x="1" y="2648714"/>
            <a:ext cx="32925333" cy="26578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0" name="bk object 20"/>
          <p:cNvSpPr/>
          <p:nvPr/>
        </p:nvSpPr>
        <p:spPr>
          <a:xfrm>
            <a:off x="1" y="0"/>
            <a:ext cx="32925333" cy="26578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1" name="bk object 21"/>
          <p:cNvSpPr/>
          <p:nvPr/>
        </p:nvSpPr>
        <p:spPr>
          <a:xfrm>
            <a:off x="1" y="41197276"/>
            <a:ext cx="32925333" cy="26939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2" name="bk object 22"/>
          <p:cNvSpPr/>
          <p:nvPr/>
        </p:nvSpPr>
        <p:spPr>
          <a:xfrm>
            <a:off x="1" y="7927849"/>
            <a:ext cx="32925333" cy="339651"/>
          </a:xfrm>
          <a:custGeom>
            <a:avLst/>
            <a:gdLst/>
            <a:ahLst/>
            <a:cxnLst/>
            <a:rect l="l" t="t" r="r" b="b"/>
            <a:pathLst>
              <a:path w="15078075" h="155575">
                <a:moveTo>
                  <a:pt x="0" y="154969"/>
                </a:moveTo>
                <a:lnTo>
                  <a:pt x="15078074" y="154969"/>
                </a:lnTo>
                <a:lnTo>
                  <a:pt x="15078074" y="0"/>
                </a:lnTo>
                <a:lnTo>
                  <a:pt x="0" y="0"/>
                </a:lnTo>
                <a:lnTo>
                  <a:pt x="0" y="154969"/>
                </a:lnTo>
                <a:close/>
              </a:path>
            </a:pathLst>
          </a:custGeom>
          <a:solidFill>
            <a:srgbClr val="96CA4F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3" name="bk object 23"/>
          <p:cNvSpPr/>
          <p:nvPr/>
        </p:nvSpPr>
        <p:spPr>
          <a:xfrm>
            <a:off x="1" y="40886380"/>
            <a:ext cx="32925333" cy="339651"/>
          </a:xfrm>
          <a:custGeom>
            <a:avLst/>
            <a:gdLst/>
            <a:ahLst/>
            <a:cxnLst/>
            <a:rect l="l" t="t" r="r" b="b"/>
            <a:pathLst>
              <a:path w="15078075" h="155575">
                <a:moveTo>
                  <a:pt x="0" y="154969"/>
                </a:moveTo>
                <a:lnTo>
                  <a:pt x="15078074" y="154969"/>
                </a:lnTo>
                <a:lnTo>
                  <a:pt x="15078074" y="0"/>
                </a:lnTo>
                <a:lnTo>
                  <a:pt x="0" y="0"/>
                </a:lnTo>
                <a:lnTo>
                  <a:pt x="0" y="154969"/>
                </a:lnTo>
                <a:close/>
              </a:path>
            </a:pathLst>
          </a:custGeom>
          <a:solidFill>
            <a:srgbClr val="96CA4F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6613" y="10094977"/>
            <a:ext cx="29639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6971" y="40818819"/>
            <a:ext cx="10538325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6613" y="40818819"/>
            <a:ext cx="7574420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11233" y="40818819"/>
            <a:ext cx="7574420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706" y="1892221"/>
            <a:ext cx="18757042" cy="3709695"/>
          </a:xfrm>
          <a:prstGeom prst="rect">
            <a:avLst/>
          </a:prstGeom>
        </p:spPr>
        <p:txBody>
          <a:bodyPr vert="horz" wrap="square" lIns="0" tIns="442239" rIns="0" bIns="0" rtlCol="0">
            <a:spAutoFit/>
          </a:bodyPr>
          <a:lstStyle/>
          <a:p>
            <a:pPr marL="27727">
              <a:spcBef>
                <a:spcPts val="3482"/>
              </a:spcBef>
            </a:pPr>
            <a:r>
              <a:rPr spc="11" dirty="0"/>
              <a:t>Title </a:t>
            </a:r>
            <a:r>
              <a:rPr spc="22" dirty="0"/>
              <a:t>of </a:t>
            </a:r>
            <a:r>
              <a:rPr dirty="0"/>
              <a:t>Research</a:t>
            </a:r>
            <a:r>
              <a:rPr spc="445" dirty="0"/>
              <a:t> </a:t>
            </a:r>
            <a:r>
              <a:rPr dirty="0"/>
              <a:t>Poster</a:t>
            </a:r>
          </a:p>
          <a:p>
            <a:pPr marL="27727" marR="11091">
              <a:lnSpc>
                <a:spcPct val="101000"/>
              </a:lnSpc>
              <a:spcBef>
                <a:spcPts val="1965"/>
              </a:spcBef>
            </a:pPr>
            <a:r>
              <a:rPr sz="5349" dirty="0">
                <a:latin typeface="Georgia"/>
                <a:cs typeface="Georgia"/>
              </a:rPr>
              <a:t>Presenter </a:t>
            </a:r>
            <a:r>
              <a:rPr sz="5349" spc="22" dirty="0">
                <a:latin typeface="Georgia"/>
                <a:cs typeface="Georgia"/>
              </a:rPr>
              <a:t>name, </a:t>
            </a:r>
            <a:r>
              <a:rPr sz="5349" dirty="0">
                <a:latin typeface="Georgia"/>
                <a:cs typeface="Georgia"/>
              </a:rPr>
              <a:t>Associates </a:t>
            </a:r>
            <a:r>
              <a:rPr sz="5349" spc="22" dirty="0">
                <a:latin typeface="Georgia"/>
                <a:cs typeface="Georgia"/>
              </a:rPr>
              <a:t>and </a:t>
            </a:r>
            <a:r>
              <a:rPr sz="5349" dirty="0">
                <a:latin typeface="Georgia"/>
                <a:cs typeface="Georgia"/>
              </a:rPr>
              <a:t>Collaborators  </a:t>
            </a:r>
            <a:r>
              <a:rPr sz="5349" spc="11" dirty="0">
                <a:latin typeface="Georgia"/>
                <a:cs typeface="Georgia"/>
              </a:rPr>
              <a:t>Department of, </a:t>
            </a:r>
            <a:r>
              <a:rPr sz="5349" dirty="0">
                <a:latin typeface="Georgia"/>
                <a:cs typeface="Georgia"/>
              </a:rPr>
              <a:t>College </a:t>
            </a:r>
            <a:r>
              <a:rPr sz="5349" spc="11" dirty="0">
                <a:latin typeface="Georgia"/>
                <a:cs typeface="Georgia"/>
              </a:rPr>
              <a:t>of, </a:t>
            </a:r>
            <a:r>
              <a:rPr sz="5349" dirty="0">
                <a:latin typeface="Georgia"/>
                <a:cs typeface="Georgia"/>
              </a:rPr>
              <a:t>University </a:t>
            </a:r>
            <a:r>
              <a:rPr sz="5349" spc="11" dirty="0">
                <a:latin typeface="Georgia"/>
                <a:cs typeface="Georgia"/>
              </a:rPr>
              <a:t>of West</a:t>
            </a:r>
            <a:r>
              <a:rPr sz="5349" dirty="0">
                <a:latin typeface="Georgia"/>
                <a:cs typeface="Georgia"/>
              </a:rPr>
              <a:t> Florida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9425" y="9209557"/>
            <a:ext cx="9285637" cy="14439714"/>
          </a:xfrm>
          <a:prstGeom prst="rect">
            <a:avLst/>
          </a:prstGeom>
        </p:spPr>
        <p:txBody>
          <a:bodyPr vert="horz" wrap="square" lIns="0" tIns="133088" rIns="0" bIns="0" rtlCol="0">
            <a:spAutoFit/>
          </a:bodyPr>
          <a:lstStyle/>
          <a:p>
            <a:pPr marL="27727">
              <a:spcBef>
                <a:spcPts val="1048"/>
              </a:spcBef>
            </a:pPr>
            <a:r>
              <a:rPr sz="4803" b="1" spc="-11" dirty="0">
                <a:solidFill>
                  <a:srgbClr val="005F9E"/>
                </a:solidFill>
                <a:latin typeface="Arial"/>
                <a:cs typeface="Arial"/>
              </a:rPr>
              <a:t>INTRODUCTION</a:t>
            </a:r>
            <a:endParaRPr sz="4803">
              <a:latin typeface="Arial"/>
              <a:cs typeface="Arial"/>
            </a:endParaRPr>
          </a:p>
          <a:p>
            <a:pPr marL="27727" marR="145565">
              <a:spcBef>
                <a:spcPts val="42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364605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 sz="2402">
              <a:latin typeface="Arial"/>
              <a:cs typeface="Arial"/>
            </a:endParaRPr>
          </a:p>
          <a:p>
            <a:pPr marL="27727" marR="482441" algn="just">
              <a:spcBef>
                <a:spcPts val="884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227356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2402" spc="-1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no  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555919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</a:t>
            </a:r>
            <a:r>
              <a:rPr sz="2402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moderatius.</a:t>
            </a:r>
            <a:endParaRPr sz="240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9425" y="24379129"/>
            <a:ext cx="9285637" cy="7620028"/>
          </a:xfrm>
          <a:prstGeom prst="rect">
            <a:avLst/>
          </a:prstGeom>
        </p:spPr>
        <p:txBody>
          <a:bodyPr vert="horz" wrap="square" lIns="0" tIns="248151" rIns="0" bIns="0" rtlCol="0">
            <a:spAutoFit/>
          </a:bodyPr>
          <a:lstStyle/>
          <a:p>
            <a:pPr marL="27727">
              <a:spcBef>
                <a:spcPts val="1952"/>
              </a:spcBef>
            </a:pPr>
            <a:r>
              <a:rPr sz="4803" b="1" spc="-22" dirty="0">
                <a:solidFill>
                  <a:srgbClr val="005F9E"/>
                </a:solidFill>
                <a:latin typeface="Arial"/>
                <a:cs typeface="Arial"/>
              </a:rPr>
              <a:t>AIM</a:t>
            </a:r>
            <a:endParaRPr sz="4803">
              <a:latin typeface="Arial"/>
              <a:cs typeface="Arial"/>
            </a:endParaRPr>
          </a:p>
          <a:p>
            <a:pPr marL="27727" marR="145565">
              <a:spcBef>
                <a:spcPts val="862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555919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</a:t>
            </a:r>
            <a:r>
              <a:rPr sz="2402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moderatius.</a:t>
            </a:r>
            <a:endParaRPr sz="24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9425" y="39406322"/>
            <a:ext cx="8903010" cy="671389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 marR="11091">
              <a:lnSpc>
                <a:spcPct val="101299"/>
              </a:lnSpc>
              <a:spcBef>
                <a:spcPts val="207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 Caption Duis autem vel eum iriure dolor in hendrerit in vulputate velit  esse molestie</a:t>
            </a:r>
            <a:r>
              <a:rPr sz="2074" spc="-11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7153" y="32446301"/>
            <a:ext cx="9259296" cy="672068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641" dirty="0">
              <a:latin typeface="Times New Roman"/>
              <a:cs typeface="Times New Roman"/>
            </a:endParaRPr>
          </a:p>
          <a:p>
            <a:pPr marL="2614622" marR="2599373" algn="ctr">
              <a:lnSpc>
                <a:spcPct val="101099"/>
              </a:lnSpc>
              <a:spcBef>
                <a:spcPts val="6266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 smtClean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sz="1528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25288" y="1490474"/>
            <a:ext cx="8545337" cy="5246490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1386" rIns="0" bIns="0" rtlCol="0">
            <a:spAutoFit/>
          </a:bodyPr>
          <a:lstStyle/>
          <a:p>
            <a:pPr>
              <a:spcBef>
                <a:spcPts val="11"/>
              </a:spcBef>
            </a:pPr>
            <a:endParaRPr sz="7969" dirty="0">
              <a:latin typeface="Times New Roman"/>
              <a:cs typeface="Times New Roman"/>
            </a:endParaRPr>
          </a:p>
          <a:p>
            <a:pPr marL="1300379" marR="1283743" indent="-1386" algn="ctr">
              <a:lnSpc>
                <a:spcPct val="101099"/>
              </a:lnSpc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 </a:t>
            </a:r>
            <a:r>
              <a:rPr sz="6877" i="1" spc="22" dirty="0">
                <a:solidFill>
                  <a:srgbClr val="A3A5A8"/>
                </a:solidFill>
                <a:latin typeface="Arial"/>
                <a:cs typeface="Arial"/>
              </a:rPr>
              <a:t>Logo  Signature</a:t>
            </a:r>
            <a:r>
              <a:rPr sz="6877" i="1" spc="-120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 smtClean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9426" y="42056218"/>
            <a:ext cx="6934421" cy="904241"/>
          </a:xfrm>
          <a:prstGeom prst="rect">
            <a:avLst/>
          </a:prstGeom>
        </p:spPr>
        <p:txBody>
          <a:bodyPr vert="horz" wrap="square" lIns="0" tIns="30499" rIns="0" bIns="0" rtlCol="0">
            <a:spAutoFit/>
          </a:bodyPr>
          <a:lstStyle/>
          <a:p>
            <a:pPr marL="27727">
              <a:spcBef>
                <a:spcPts val="240"/>
              </a:spcBef>
            </a:pPr>
            <a:r>
              <a:rPr sz="5676" b="1" dirty="0">
                <a:solidFill>
                  <a:srgbClr val="FFFFFF"/>
                </a:solidFill>
                <a:latin typeface="Arial"/>
                <a:cs typeface="Arial"/>
              </a:rPr>
              <a:t>uwf.edu/department</a:t>
            </a:r>
            <a:endParaRPr sz="5676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54143" y="22620673"/>
            <a:ext cx="9422883" cy="6551900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 marR="95657" algn="just">
              <a:spcBef>
                <a:spcPts val="218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>
              <a:latin typeface="Arial"/>
              <a:cs typeface="Arial"/>
            </a:endParaRPr>
          </a:p>
          <a:p>
            <a:pPr marL="27727" marR="295289">
              <a:lnSpc>
                <a:spcPts val="2882"/>
              </a:lnSpc>
              <a:spcBef>
                <a:spcPts val="76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seeds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</a:t>
            </a:r>
            <a:r>
              <a:rPr sz="2402" spc="-20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 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797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43928" y="21817809"/>
            <a:ext cx="9422883" cy="7355278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65" dirty="0">
                <a:solidFill>
                  <a:srgbClr val="005F9E"/>
                </a:solidFill>
                <a:latin typeface="Arial"/>
                <a:cs typeface="Arial"/>
              </a:rPr>
              <a:t>RESULTS</a:t>
            </a:r>
            <a:endParaRPr sz="4803" dirty="0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 dirty="0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 dirty="0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54143" y="30872619"/>
            <a:ext cx="9422883" cy="9385517"/>
          </a:xfrm>
          <a:prstGeom prst="rect">
            <a:avLst/>
          </a:prstGeom>
        </p:spPr>
        <p:txBody>
          <a:bodyPr vert="horz" wrap="square" lIns="0" tIns="16636" rIns="0" bIns="0" rtlCol="0">
            <a:spAutoFit/>
          </a:bodyPr>
          <a:lstStyle/>
          <a:p>
            <a:pPr marL="27727" marR="316084">
              <a:lnSpc>
                <a:spcPct val="102699"/>
              </a:lnSpc>
              <a:spcBef>
                <a:spcPts val="131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docendi abhorreant, expetenda qualisque moderatius per ad.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platone.</a:t>
            </a:r>
            <a:endParaRPr sz="2402">
              <a:latin typeface="Arial"/>
              <a:cs typeface="Arial"/>
            </a:endParaRPr>
          </a:p>
          <a:p>
            <a:pPr marL="27727" marR="11091">
              <a:lnSpc>
                <a:spcPct val="102699"/>
              </a:lnSpc>
              <a:spcBef>
                <a:spcPts val="906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27727" marR="146951">
              <a:lnSpc>
                <a:spcPct val="102699"/>
              </a:lnSpc>
              <a:spcBef>
                <a:spcPts val="893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lnSpc>
                <a:spcPct val="102699"/>
              </a:lnSpc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43928" y="30071267"/>
            <a:ext cx="9422883" cy="10173678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22" dirty="0">
                <a:solidFill>
                  <a:srgbClr val="005F9E"/>
                </a:solidFill>
                <a:latin typeface="Arial"/>
                <a:cs typeface="Arial"/>
              </a:rPr>
              <a:t>CONCLUSIONS</a:t>
            </a:r>
            <a:endParaRPr sz="4803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27727" marR="95657" algn="just">
              <a:spcBef>
                <a:spcPts val="884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</a:t>
            </a:r>
            <a:r>
              <a:rPr sz="2402" spc="-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ne</a:t>
            </a:r>
            <a:endParaRPr sz="24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254142" y="14249738"/>
            <a:ext cx="9524085" cy="666507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endParaRPr sz="2402" dirty="0">
              <a:latin typeface="Arial"/>
              <a:cs typeface="Arial"/>
            </a:endParaRPr>
          </a:p>
          <a:p>
            <a:pPr marL="27727" marR="539283"/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graeco offendit. Cum ne docendi abhorreant, expetenda qualisque  moderatius per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 dirty="0">
              <a:latin typeface="Arial"/>
              <a:cs typeface="Arial"/>
            </a:endParaRPr>
          </a:p>
          <a:p>
            <a:pPr marL="27727" marR="196859" algn="just">
              <a:spcBef>
                <a:spcPts val="893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 dirty="0">
              <a:latin typeface="Arial"/>
              <a:cs typeface="Arial"/>
            </a:endParaRPr>
          </a:p>
          <a:p>
            <a:pPr marL="27727" marR="112293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 dirty="0">
              <a:latin typeface="Arial"/>
              <a:cs typeface="Arial"/>
            </a:endParaRPr>
          </a:p>
          <a:p>
            <a:pPr marL="27727" marR="417286">
              <a:lnSpc>
                <a:spcPts val="2882"/>
              </a:lnSpc>
              <a:spcBef>
                <a:spcPts val="87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 dirty="0">
              <a:latin typeface="Arial"/>
              <a:cs typeface="Arial"/>
            </a:endParaRPr>
          </a:p>
          <a:p>
            <a:pPr marL="27727" marR="11091">
              <a:spcBef>
                <a:spcPts val="808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re in, per  ne dolor graeco offendit. Cum ne</a:t>
            </a:r>
            <a:endParaRPr sz="2402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61846" y="16057714"/>
            <a:ext cx="2782364" cy="3805552"/>
          </a:xfrm>
          <a:prstGeom prst="rect">
            <a:avLst/>
          </a:prstGeom>
        </p:spPr>
        <p:txBody>
          <a:bodyPr vert="horz" wrap="square" lIns="0" tIns="145565" rIns="0" bIns="0" rtlCol="0">
            <a:spAutoFit/>
          </a:bodyPr>
          <a:lstStyle/>
          <a:p>
            <a:pPr marL="27727">
              <a:spcBef>
                <a:spcPts val="1146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7" marR="70701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  <a:p>
            <a:pPr marL="27727" marR="425604">
              <a:lnSpc>
                <a:spcPct val="101299"/>
              </a:lnSpc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Ris de exceped  moles aliberes aut  labore reicitibus aut  quaesequibus</a:t>
            </a:r>
            <a:r>
              <a:rPr sz="2074" spc="-76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sum</a:t>
            </a:r>
            <a:endParaRPr sz="2074">
              <a:latin typeface="Arial"/>
              <a:cs typeface="Arial"/>
            </a:endParaRPr>
          </a:p>
          <a:p>
            <a:pPr marL="27727" marR="11091">
              <a:lnSpc>
                <a:spcPct val="101299"/>
              </a:lnSpc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voluptatia niminciur</a:t>
            </a:r>
            <a:r>
              <a:rPr sz="2074" spc="-186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aut  fuga. Nam,</a:t>
            </a:r>
            <a:r>
              <a:rPr sz="2074" spc="-44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sitatium,</a:t>
            </a:r>
            <a:endParaRPr sz="207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71652" y="16272393"/>
            <a:ext cx="5768518" cy="4063092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619689" rIns="0" bIns="0" rtlCol="0">
            <a:spAutoFit/>
          </a:bodyPr>
          <a:lstStyle/>
          <a:p>
            <a:pPr marL="869230" marR="853981" algn="ctr">
              <a:lnSpc>
                <a:spcPct val="101099"/>
              </a:lnSpc>
              <a:spcBef>
                <a:spcPts val="4879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 smtClean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362674" y="9738891"/>
            <a:ext cx="3079038" cy="4450344"/>
          </a:xfrm>
          <a:prstGeom prst="rect">
            <a:avLst/>
          </a:prstGeom>
        </p:spPr>
        <p:txBody>
          <a:bodyPr vert="horz" wrap="square" lIns="0" tIns="145565" rIns="0" bIns="0" rtlCol="0">
            <a:spAutoFit/>
          </a:bodyPr>
          <a:lstStyle/>
          <a:p>
            <a:pPr marL="27727">
              <a:spcBef>
                <a:spcPts val="1146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</a:t>
            </a:r>
            <a:r>
              <a:rPr sz="2074" spc="-11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7" marR="36737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  <a:p>
            <a:pPr marL="27727" marR="11091">
              <a:lnSpc>
                <a:spcPct val="101299"/>
              </a:lnSpc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Oluptus aut quundis  dolori dolupienim  earcidebit qui untios mil  in numquassit mod maios  verati</a:t>
            </a:r>
            <a:r>
              <a:rPr sz="2074" spc="-11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optatur?</a:t>
            </a:r>
            <a:endParaRPr sz="2074">
              <a:latin typeface="Arial"/>
              <a:cs typeface="Arial"/>
            </a:endParaRPr>
          </a:p>
          <a:p>
            <a:pPr marL="27727" marR="203791">
              <a:lnSpc>
                <a:spcPct val="101299"/>
              </a:lnSpc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Hendantis adi ad quis  doluptas dis sum </a:t>
            </a:r>
            <a:r>
              <a:rPr sz="2074" spc="-11" dirty="0">
                <a:solidFill>
                  <a:srgbClr val="005F9E"/>
                </a:solidFill>
                <a:latin typeface="Arial"/>
                <a:cs typeface="Arial"/>
              </a:rPr>
              <a:t>inveliq 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uibusdae</a:t>
            </a:r>
            <a:endParaRPr sz="207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11814" y="9953563"/>
            <a:ext cx="5768518" cy="3854385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734755" rIns="0" bIns="0" rtlCol="0">
            <a:spAutoFit/>
          </a:bodyPr>
          <a:lstStyle/>
          <a:p>
            <a:pPr marL="869230" marR="853981" algn="ctr">
              <a:lnSpc>
                <a:spcPct val="101099"/>
              </a:lnSpc>
              <a:spcBef>
                <a:spcPts val="5785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 smtClean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 smtClean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43928" y="9268675"/>
            <a:ext cx="9422883" cy="6615973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22" dirty="0">
                <a:solidFill>
                  <a:srgbClr val="005F9E"/>
                </a:solidFill>
                <a:latin typeface="Arial"/>
                <a:cs typeface="Arial"/>
              </a:rPr>
              <a:t>METHOD</a:t>
            </a:r>
            <a:endParaRPr sz="4803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</a:t>
            </a:r>
            <a:r>
              <a:rPr sz="2402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71653" y="21424163"/>
            <a:ext cx="19649838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70" y="0"/>
                </a:lnTo>
              </a:path>
            </a:pathLst>
          </a:custGeom>
          <a:ln w="5817">
            <a:solidFill>
              <a:srgbClr val="75CEF4"/>
            </a:solidFill>
          </a:ln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0" name="object 20"/>
          <p:cNvSpPr/>
          <p:nvPr/>
        </p:nvSpPr>
        <p:spPr>
          <a:xfrm>
            <a:off x="12171653" y="29677630"/>
            <a:ext cx="19649838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70" y="0"/>
                </a:lnTo>
              </a:path>
            </a:pathLst>
          </a:custGeom>
          <a:ln w="5817">
            <a:solidFill>
              <a:srgbClr val="75CEF4"/>
            </a:solidFill>
          </a:ln>
        </p:spPr>
        <p:txBody>
          <a:bodyPr wrap="square" lIns="0" tIns="0" rIns="0" bIns="0" rtlCol="0"/>
          <a:lstStyle/>
          <a:p>
            <a:endParaRPr sz="858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3766" y="41690135"/>
            <a:ext cx="11171634" cy="17438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2104</Words>
  <Application>Microsoft Macintosh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Georgia</vt:lpstr>
      <vt:lpstr>Times New Roman</vt:lpstr>
      <vt:lpstr>Arial</vt:lpstr>
      <vt:lpstr>Office Theme</vt:lpstr>
      <vt:lpstr>Title of Research Poster Presenter name, Associates and Collaborators  Department of, College of, University of West Florida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ResearchPoster_vertical_blue.indd</dc:title>
  <cp:lastModifiedBy>Microsoft Office User</cp:lastModifiedBy>
  <cp:revision>3</cp:revision>
  <dcterms:created xsi:type="dcterms:W3CDTF">2017-12-18T20:40:27Z</dcterms:created>
  <dcterms:modified xsi:type="dcterms:W3CDTF">2018-02-13T16:25:41Z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2017-12-18T00:00:00Z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2017-12-18T00:00:00Z</vt:filetime>
  </property>
</Properties>
</file>